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716000" cy="8578850"/>
  <p:notesSz cx="13716000" cy="857885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A695"/>
    <a:srgbClr val="5C2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>
      <p:cViewPr>
        <p:scale>
          <a:sx n="76" d="100"/>
          <a:sy n="76" d="100"/>
        </p:scale>
        <p:origin x="400" y="7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700" y="2659443"/>
            <a:ext cx="11658600" cy="18015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400" y="4804156"/>
            <a:ext cx="9601200" cy="2144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1">
                <a:solidFill>
                  <a:srgbClr val="1F1F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1">
                <a:solidFill>
                  <a:srgbClr val="1F1F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85800" y="1973135"/>
            <a:ext cx="5966460" cy="56620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63740" y="1973135"/>
            <a:ext cx="5966460" cy="56620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1">
                <a:solidFill>
                  <a:srgbClr val="1F1F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7622" y="1073861"/>
            <a:ext cx="194945" cy="231140"/>
          </a:xfrm>
          <a:custGeom>
            <a:avLst/>
            <a:gdLst/>
            <a:ahLst/>
            <a:cxnLst/>
            <a:rect l="l" t="t" r="r" b="b"/>
            <a:pathLst>
              <a:path w="194944" h="231140">
                <a:moveTo>
                  <a:pt x="58975" y="230803"/>
                </a:moveTo>
                <a:lnTo>
                  <a:pt x="1898" y="230803"/>
                </a:lnTo>
                <a:lnTo>
                  <a:pt x="0" y="228908"/>
                </a:lnTo>
                <a:lnTo>
                  <a:pt x="0" y="1894"/>
                </a:lnTo>
                <a:lnTo>
                  <a:pt x="1898" y="0"/>
                </a:lnTo>
                <a:lnTo>
                  <a:pt x="58975" y="0"/>
                </a:lnTo>
                <a:lnTo>
                  <a:pt x="60869" y="1894"/>
                </a:lnTo>
                <a:lnTo>
                  <a:pt x="60869" y="43052"/>
                </a:lnTo>
                <a:lnTo>
                  <a:pt x="62767" y="44950"/>
                </a:lnTo>
                <a:lnTo>
                  <a:pt x="65109" y="44950"/>
                </a:lnTo>
                <a:lnTo>
                  <a:pt x="192453" y="44950"/>
                </a:lnTo>
                <a:lnTo>
                  <a:pt x="194347" y="46848"/>
                </a:lnTo>
                <a:lnTo>
                  <a:pt x="194347" y="80876"/>
                </a:lnTo>
                <a:lnTo>
                  <a:pt x="192453" y="82775"/>
                </a:lnTo>
                <a:lnTo>
                  <a:pt x="62767" y="82775"/>
                </a:lnTo>
                <a:lnTo>
                  <a:pt x="60869" y="84669"/>
                </a:lnTo>
                <a:lnTo>
                  <a:pt x="60869" y="228908"/>
                </a:lnTo>
                <a:lnTo>
                  <a:pt x="58975" y="230803"/>
                </a:lnTo>
                <a:close/>
              </a:path>
            </a:pathLst>
          </a:custGeom>
          <a:solidFill>
            <a:srgbClr val="2E2F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90396" y="1126387"/>
            <a:ext cx="150495" cy="147320"/>
          </a:xfrm>
          <a:custGeom>
            <a:avLst/>
            <a:gdLst/>
            <a:ahLst/>
            <a:cxnLst/>
            <a:rect l="l" t="t" r="r" b="b"/>
            <a:pathLst>
              <a:path w="150494" h="147319">
                <a:moveTo>
                  <a:pt x="149656" y="67487"/>
                </a:moveTo>
                <a:lnTo>
                  <a:pt x="147764" y="65582"/>
                </a:lnTo>
                <a:lnTo>
                  <a:pt x="98602" y="65582"/>
                </a:lnTo>
                <a:lnTo>
                  <a:pt x="96710" y="67487"/>
                </a:lnTo>
                <a:lnTo>
                  <a:pt x="96710" y="145072"/>
                </a:lnTo>
                <a:lnTo>
                  <a:pt x="98602" y="146977"/>
                </a:lnTo>
                <a:lnTo>
                  <a:pt x="145415" y="146977"/>
                </a:lnTo>
                <a:lnTo>
                  <a:pt x="147764" y="146977"/>
                </a:lnTo>
                <a:lnTo>
                  <a:pt x="149656" y="145072"/>
                </a:lnTo>
                <a:lnTo>
                  <a:pt x="149656" y="67487"/>
                </a:lnTo>
                <a:close/>
              </a:path>
              <a:path w="150494" h="147319">
                <a:moveTo>
                  <a:pt x="150406" y="1892"/>
                </a:moveTo>
                <a:lnTo>
                  <a:pt x="148501" y="0"/>
                </a:lnTo>
                <a:lnTo>
                  <a:pt x="38138" y="0"/>
                </a:lnTo>
                <a:lnTo>
                  <a:pt x="35788" y="0"/>
                </a:lnTo>
                <a:lnTo>
                  <a:pt x="33896" y="1892"/>
                </a:lnTo>
                <a:lnTo>
                  <a:pt x="33896" y="27736"/>
                </a:lnTo>
                <a:lnTo>
                  <a:pt x="32004" y="29641"/>
                </a:lnTo>
                <a:lnTo>
                  <a:pt x="1892" y="29641"/>
                </a:lnTo>
                <a:lnTo>
                  <a:pt x="0" y="31534"/>
                </a:lnTo>
                <a:lnTo>
                  <a:pt x="0" y="94767"/>
                </a:lnTo>
                <a:lnTo>
                  <a:pt x="1892" y="96672"/>
                </a:lnTo>
                <a:lnTo>
                  <a:pt x="74676" y="96672"/>
                </a:lnTo>
                <a:lnTo>
                  <a:pt x="76581" y="94767"/>
                </a:lnTo>
                <a:lnTo>
                  <a:pt x="76581" y="35217"/>
                </a:lnTo>
                <a:lnTo>
                  <a:pt x="82156" y="29641"/>
                </a:lnTo>
                <a:lnTo>
                  <a:pt x="148501" y="29641"/>
                </a:lnTo>
                <a:lnTo>
                  <a:pt x="150406" y="27736"/>
                </a:lnTo>
                <a:lnTo>
                  <a:pt x="150406" y="1892"/>
                </a:lnTo>
                <a:close/>
              </a:path>
            </a:pathLst>
          </a:custGeom>
          <a:solidFill>
            <a:srgbClr val="0089C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6286" y="831741"/>
            <a:ext cx="123773" cy="16628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7249" y="982082"/>
            <a:ext cx="159246" cy="10935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73000" y="1177025"/>
            <a:ext cx="56515" cy="63500"/>
          </a:xfrm>
          <a:custGeom>
            <a:avLst/>
            <a:gdLst/>
            <a:ahLst/>
            <a:cxnLst/>
            <a:rect l="l" t="t" r="r" b="b"/>
            <a:pathLst>
              <a:path w="56515" h="63500">
                <a:moveTo>
                  <a:pt x="54102" y="63078"/>
                </a:moveTo>
                <a:lnTo>
                  <a:pt x="51760" y="63078"/>
                </a:lnTo>
                <a:lnTo>
                  <a:pt x="1898" y="63078"/>
                </a:lnTo>
                <a:lnTo>
                  <a:pt x="0" y="61180"/>
                </a:lnTo>
                <a:lnTo>
                  <a:pt x="0" y="1894"/>
                </a:lnTo>
                <a:lnTo>
                  <a:pt x="1898" y="0"/>
                </a:lnTo>
                <a:lnTo>
                  <a:pt x="54102" y="0"/>
                </a:lnTo>
                <a:lnTo>
                  <a:pt x="56000" y="1894"/>
                </a:lnTo>
                <a:lnTo>
                  <a:pt x="56000" y="61180"/>
                </a:lnTo>
                <a:lnTo>
                  <a:pt x="54102" y="63078"/>
                </a:lnTo>
                <a:close/>
              </a:path>
            </a:pathLst>
          </a:custGeom>
          <a:solidFill>
            <a:srgbClr val="2E2F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67619" y="790580"/>
            <a:ext cx="204470" cy="307340"/>
          </a:xfrm>
          <a:custGeom>
            <a:avLst/>
            <a:gdLst/>
            <a:ahLst/>
            <a:cxnLst/>
            <a:rect l="l" t="t" r="r" b="b"/>
            <a:pathLst>
              <a:path w="204469" h="307340">
                <a:moveTo>
                  <a:pt x="159109" y="307253"/>
                </a:moveTo>
                <a:lnTo>
                  <a:pt x="107278" y="307253"/>
                </a:lnTo>
                <a:lnTo>
                  <a:pt x="105380" y="305355"/>
                </a:lnTo>
                <a:lnTo>
                  <a:pt x="105380" y="267418"/>
                </a:lnTo>
                <a:lnTo>
                  <a:pt x="98916" y="260954"/>
                </a:lnTo>
                <a:lnTo>
                  <a:pt x="1898" y="260954"/>
                </a:lnTo>
                <a:lnTo>
                  <a:pt x="0" y="259056"/>
                </a:lnTo>
                <a:lnTo>
                  <a:pt x="0" y="1898"/>
                </a:lnTo>
                <a:lnTo>
                  <a:pt x="1898" y="0"/>
                </a:lnTo>
                <a:lnTo>
                  <a:pt x="43938" y="0"/>
                </a:lnTo>
                <a:lnTo>
                  <a:pt x="45833" y="1898"/>
                </a:lnTo>
                <a:lnTo>
                  <a:pt x="45833" y="53829"/>
                </a:lnTo>
                <a:lnTo>
                  <a:pt x="47731" y="55727"/>
                </a:lnTo>
                <a:lnTo>
                  <a:pt x="120393" y="55727"/>
                </a:lnTo>
                <a:lnTo>
                  <a:pt x="122287" y="57625"/>
                </a:lnTo>
                <a:lnTo>
                  <a:pt x="122287" y="91394"/>
                </a:lnTo>
                <a:lnTo>
                  <a:pt x="47731" y="91394"/>
                </a:lnTo>
                <a:lnTo>
                  <a:pt x="45833" y="93292"/>
                </a:lnTo>
                <a:lnTo>
                  <a:pt x="45833" y="184783"/>
                </a:lnTo>
                <a:lnTo>
                  <a:pt x="47731" y="186681"/>
                </a:lnTo>
                <a:lnTo>
                  <a:pt x="122287" y="186681"/>
                </a:lnTo>
                <a:lnTo>
                  <a:pt x="122287" y="218582"/>
                </a:lnTo>
                <a:lnTo>
                  <a:pt x="124185" y="220480"/>
                </a:lnTo>
                <a:lnTo>
                  <a:pt x="203980" y="220480"/>
                </a:lnTo>
                <a:lnTo>
                  <a:pt x="203980" y="253182"/>
                </a:lnTo>
                <a:lnTo>
                  <a:pt x="162901" y="253182"/>
                </a:lnTo>
                <a:lnTo>
                  <a:pt x="161003" y="255081"/>
                </a:lnTo>
                <a:lnTo>
                  <a:pt x="161003" y="305355"/>
                </a:lnTo>
                <a:lnTo>
                  <a:pt x="159109" y="307253"/>
                </a:lnTo>
                <a:close/>
              </a:path>
              <a:path w="204469" h="307340">
                <a:moveTo>
                  <a:pt x="122287" y="186681"/>
                </a:moveTo>
                <a:lnTo>
                  <a:pt x="70892" y="186681"/>
                </a:lnTo>
                <a:lnTo>
                  <a:pt x="72786" y="184783"/>
                </a:lnTo>
                <a:lnTo>
                  <a:pt x="72786" y="93292"/>
                </a:lnTo>
                <a:lnTo>
                  <a:pt x="70892" y="91394"/>
                </a:lnTo>
                <a:lnTo>
                  <a:pt x="122287" y="91394"/>
                </a:lnTo>
                <a:lnTo>
                  <a:pt x="122287" y="131311"/>
                </a:lnTo>
                <a:lnTo>
                  <a:pt x="124185" y="133209"/>
                </a:lnTo>
                <a:lnTo>
                  <a:pt x="175386" y="133209"/>
                </a:lnTo>
                <a:lnTo>
                  <a:pt x="177284" y="135103"/>
                </a:lnTo>
                <a:lnTo>
                  <a:pt x="177284" y="181652"/>
                </a:lnTo>
                <a:lnTo>
                  <a:pt x="175386" y="183550"/>
                </a:lnTo>
                <a:lnTo>
                  <a:pt x="124185" y="183550"/>
                </a:lnTo>
                <a:lnTo>
                  <a:pt x="122287" y="185448"/>
                </a:lnTo>
                <a:lnTo>
                  <a:pt x="122287" y="186681"/>
                </a:lnTo>
                <a:close/>
              </a:path>
            </a:pathLst>
          </a:custGeom>
          <a:solidFill>
            <a:srgbClr val="8B62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32337" y="4058760"/>
            <a:ext cx="4251324" cy="420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1">
                <a:solidFill>
                  <a:srgbClr val="1F1F1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5340" y="2770505"/>
            <a:ext cx="11605319" cy="3764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63440" y="7978330"/>
            <a:ext cx="4389120" cy="428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85800" y="7978330"/>
            <a:ext cx="3154680" cy="428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75520" y="7978330"/>
            <a:ext cx="3154680" cy="4289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hyperlink" Target="https://bit.ly/network_genetics_pre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716000" cy="8572500"/>
            <a:chOff x="0" y="0"/>
            <a:chExt cx="13716000" cy="8572500"/>
          </a:xfrm>
        </p:grpSpPr>
        <p:sp>
          <p:nvSpPr>
            <p:cNvPr id="3" name="object 3"/>
            <p:cNvSpPr/>
            <p:nvPr/>
          </p:nvSpPr>
          <p:spPr>
            <a:xfrm>
              <a:off x="0" y="4803592"/>
              <a:ext cx="13716000" cy="3759200"/>
            </a:xfrm>
            <a:custGeom>
              <a:avLst/>
              <a:gdLst/>
              <a:ahLst/>
              <a:cxnLst/>
              <a:rect l="l" t="t" r="r" b="b"/>
              <a:pathLst>
                <a:path w="13716000" h="3759200">
                  <a:moveTo>
                    <a:pt x="10743032" y="3759200"/>
                  </a:moveTo>
                  <a:lnTo>
                    <a:pt x="0" y="3759200"/>
                  </a:lnTo>
                  <a:lnTo>
                    <a:pt x="0" y="3060700"/>
                  </a:lnTo>
                  <a:lnTo>
                    <a:pt x="252598" y="3060700"/>
                  </a:lnTo>
                  <a:lnTo>
                    <a:pt x="295870" y="3048000"/>
                  </a:lnTo>
                  <a:lnTo>
                    <a:pt x="427809" y="3048000"/>
                  </a:lnTo>
                  <a:lnTo>
                    <a:pt x="472557" y="3035300"/>
                  </a:lnTo>
                  <a:lnTo>
                    <a:pt x="609375" y="3035300"/>
                  </a:lnTo>
                  <a:lnTo>
                    <a:pt x="655901" y="3022600"/>
                  </a:lnTo>
                  <a:lnTo>
                    <a:pt x="750443" y="3022600"/>
                  </a:lnTo>
                  <a:lnTo>
                    <a:pt x="798497" y="3009900"/>
                  </a:lnTo>
                  <a:lnTo>
                    <a:pt x="847099" y="3009900"/>
                  </a:lnTo>
                  <a:lnTo>
                    <a:pt x="896267" y="2997200"/>
                  </a:lnTo>
                  <a:lnTo>
                    <a:pt x="946019" y="2997200"/>
                  </a:lnTo>
                  <a:lnTo>
                    <a:pt x="996375" y="2984500"/>
                  </a:lnTo>
                  <a:lnTo>
                    <a:pt x="1047353" y="2984500"/>
                  </a:lnTo>
                  <a:lnTo>
                    <a:pt x="1098972" y="2971800"/>
                  </a:lnTo>
                  <a:lnTo>
                    <a:pt x="1151251" y="2971800"/>
                  </a:lnTo>
                  <a:lnTo>
                    <a:pt x="1204208" y="2959100"/>
                  </a:lnTo>
                  <a:lnTo>
                    <a:pt x="1257862" y="2959100"/>
                  </a:lnTo>
                  <a:lnTo>
                    <a:pt x="1312232" y="2946400"/>
                  </a:lnTo>
                  <a:lnTo>
                    <a:pt x="1367337" y="2946400"/>
                  </a:lnTo>
                  <a:lnTo>
                    <a:pt x="1479825" y="2921000"/>
                  </a:lnTo>
                  <a:lnTo>
                    <a:pt x="1537247" y="2921000"/>
                  </a:lnTo>
                  <a:lnTo>
                    <a:pt x="1775215" y="2870200"/>
                  </a:lnTo>
                  <a:lnTo>
                    <a:pt x="1836872" y="2870200"/>
                  </a:lnTo>
                  <a:lnTo>
                    <a:pt x="2027338" y="2832100"/>
                  </a:lnTo>
                  <a:lnTo>
                    <a:pt x="2434685" y="2755900"/>
                  </a:lnTo>
                  <a:lnTo>
                    <a:pt x="2506219" y="2730500"/>
                  </a:lnTo>
                  <a:lnTo>
                    <a:pt x="2793081" y="2679700"/>
                  </a:lnTo>
                  <a:lnTo>
                    <a:pt x="2862194" y="2654300"/>
                  </a:lnTo>
                  <a:lnTo>
                    <a:pt x="3127677" y="2603500"/>
                  </a:lnTo>
                  <a:lnTo>
                    <a:pt x="3191404" y="2578100"/>
                  </a:lnTo>
                  <a:lnTo>
                    <a:pt x="3495174" y="2514600"/>
                  </a:lnTo>
                  <a:lnTo>
                    <a:pt x="3553093" y="2489200"/>
                  </a:lnTo>
                  <a:lnTo>
                    <a:pt x="3775981" y="2438400"/>
                  </a:lnTo>
                  <a:lnTo>
                    <a:pt x="3829604" y="2413000"/>
                  </a:lnTo>
                  <a:lnTo>
                    <a:pt x="4086124" y="2349500"/>
                  </a:lnTo>
                  <a:lnTo>
                    <a:pt x="4135247" y="2324100"/>
                  </a:lnTo>
                  <a:lnTo>
                    <a:pt x="4325129" y="2273300"/>
                  </a:lnTo>
                  <a:lnTo>
                    <a:pt x="4371046" y="2247900"/>
                  </a:lnTo>
                  <a:lnTo>
                    <a:pt x="4592304" y="2184400"/>
                  </a:lnTo>
                  <a:lnTo>
                    <a:pt x="4635029" y="2159000"/>
                  </a:lnTo>
                  <a:lnTo>
                    <a:pt x="4801497" y="2108200"/>
                  </a:lnTo>
                  <a:lnTo>
                    <a:pt x="4842105" y="2082800"/>
                  </a:lnTo>
                  <a:lnTo>
                    <a:pt x="5001101" y="2032000"/>
                  </a:lnTo>
                  <a:lnTo>
                    <a:pt x="5040089" y="2006600"/>
                  </a:lnTo>
                  <a:lnTo>
                    <a:pt x="5193594" y="1955800"/>
                  </a:lnTo>
                  <a:lnTo>
                    <a:pt x="5231458" y="1930400"/>
                  </a:lnTo>
                  <a:lnTo>
                    <a:pt x="5344133" y="1892300"/>
                  </a:lnTo>
                  <a:lnTo>
                    <a:pt x="5381453" y="1866900"/>
                  </a:lnTo>
                  <a:lnTo>
                    <a:pt x="5492975" y="1828800"/>
                  </a:lnTo>
                  <a:lnTo>
                    <a:pt x="5530068" y="1803400"/>
                  </a:lnTo>
                  <a:lnTo>
                    <a:pt x="5641387" y="1765300"/>
                  </a:lnTo>
                  <a:lnTo>
                    <a:pt x="5678571" y="1739900"/>
                  </a:lnTo>
                  <a:lnTo>
                    <a:pt x="5753176" y="1714500"/>
                  </a:lnTo>
                  <a:lnTo>
                    <a:pt x="5928389" y="1638300"/>
                  </a:lnTo>
                  <a:lnTo>
                    <a:pt x="5995842" y="1612900"/>
                  </a:lnTo>
                  <a:lnTo>
                    <a:pt x="6029801" y="1587500"/>
                  </a:lnTo>
                  <a:lnTo>
                    <a:pt x="6202319" y="1524000"/>
                  </a:lnTo>
                  <a:lnTo>
                    <a:pt x="6237435" y="1498600"/>
                  </a:lnTo>
                  <a:lnTo>
                    <a:pt x="6380271" y="1447800"/>
                  </a:lnTo>
                  <a:lnTo>
                    <a:pt x="6416621" y="1422400"/>
                  </a:lnTo>
                  <a:lnTo>
                    <a:pt x="6564880" y="1371600"/>
                  </a:lnTo>
                  <a:lnTo>
                    <a:pt x="6602709" y="1346200"/>
                  </a:lnTo>
                  <a:lnTo>
                    <a:pt x="6757370" y="1295400"/>
                  </a:lnTo>
                  <a:lnTo>
                    <a:pt x="6796922" y="1270000"/>
                  </a:lnTo>
                  <a:lnTo>
                    <a:pt x="6958965" y="1219200"/>
                  </a:lnTo>
                  <a:lnTo>
                    <a:pt x="7000484" y="1193800"/>
                  </a:lnTo>
                  <a:lnTo>
                    <a:pt x="7127618" y="1155700"/>
                  </a:lnTo>
                  <a:lnTo>
                    <a:pt x="7170887" y="1130300"/>
                  </a:lnTo>
                  <a:lnTo>
                    <a:pt x="7303507" y="1092200"/>
                  </a:lnTo>
                  <a:lnTo>
                    <a:pt x="7348683" y="1066800"/>
                  </a:lnTo>
                  <a:lnTo>
                    <a:pt x="7487259" y="1028700"/>
                  </a:lnTo>
                  <a:lnTo>
                    <a:pt x="7534499" y="1003300"/>
                  </a:lnTo>
                  <a:lnTo>
                    <a:pt x="7728960" y="952500"/>
                  </a:lnTo>
                  <a:lnTo>
                    <a:pt x="7779000" y="927100"/>
                  </a:lnTo>
                  <a:lnTo>
                    <a:pt x="7932694" y="889000"/>
                  </a:lnTo>
                  <a:lnTo>
                    <a:pt x="7985149" y="863600"/>
                  </a:lnTo>
                  <a:lnTo>
                    <a:pt x="8146326" y="825500"/>
                  </a:lnTo>
                  <a:lnTo>
                    <a:pt x="8201354" y="800100"/>
                  </a:lnTo>
                  <a:lnTo>
                    <a:pt x="8370483" y="762000"/>
                  </a:lnTo>
                  <a:lnTo>
                    <a:pt x="8428240" y="736600"/>
                  </a:lnTo>
                  <a:lnTo>
                    <a:pt x="8605791" y="698500"/>
                  </a:lnTo>
                  <a:lnTo>
                    <a:pt x="8666434" y="673100"/>
                  </a:lnTo>
                  <a:lnTo>
                    <a:pt x="8852878" y="635000"/>
                  </a:lnTo>
                  <a:lnTo>
                    <a:pt x="8916563" y="609600"/>
                  </a:lnTo>
                  <a:lnTo>
                    <a:pt x="9112369" y="571500"/>
                  </a:lnTo>
                  <a:lnTo>
                    <a:pt x="9179253" y="546100"/>
                  </a:lnTo>
                  <a:lnTo>
                    <a:pt x="9384890" y="508000"/>
                  </a:lnTo>
                  <a:lnTo>
                    <a:pt x="9455130" y="482600"/>
                  </a:lnTo>
                  <a:lnTo>
                    <a:pt x="9671069" y="444500"/>
                  </a:lnTo>
                  <a:lnTo>
                    <a:pt x="9744821" y="419100"/>
                  </a:lnTo>
                  <a:lnTo>
                    <a:pt x="10244669" y="330200"/>
                  </a:lnTo>
                  <a:lnTo>
                    <a:pt x="10833154" y="215900"/>
                  </a:lnTo>
                  <a:lnTo>
                    <a:pt x="10895024" y="215900"/>
                  </a:lnTo>
                  <a:lnTo>
                    <a:pt x="11076637" y="177800"/>
                  </a:lnTo>
                  <a:lnTo>
                    <a:pt x="11135871" y="177800"/>
                  </a:lnTo>
                  <a:lnTo>
                    <a:pt x="11252437" y="152400"/>
                  </a:lnTo>
                  <a:lnTo>
                    <a:pt x="11309786" y="152400"/>
                  </a:lnTo>
                  <a:lnTo>
                    <a:pt x="11366523" y="139700"/>
                  </a:lnTo>
                  <a:lnTo>
                    <a:pt x="11422657" y="139700"/>
                  </a:lnTo>
                  <a:lnTo>
                    <a:pt x="11533153" y="114300"/>
                  </a:lnTo>
                  <a:lnTo>
                    <a:pt x="11587531" y="114300"/>
                  </a:lnTo>
                  <a:lnTo>
                    <a:pt x="11641341" y="101600"/>
                  </a:lnTo>
                  <a:lnTo>
                    <a:pt x="11694592" y="101600"/>
                  </a:lnTo>
                  <a:lnTo>
                    <a:pt x="11747292" y="88900"/>
                  </a:lnTo>
                  <a:lnTo>
                    <a:pt x="11851074" y="88900"/>
                  </a:lnTo>
                  <a:lnTo>
                    <a:pt x="11902173" y="76200"/>
                  </a:lnTo>
                  <a:lnTo>
                    <a:pt x="11952755" y="76200"/>
                  </a:lnTo>
                  <a:lnTo>
                    <a:pt x="12002831" y="63500"/>
                  </a:lnTo>
                  <a:lnTo>
                    <a:pt x="12101493" y="63500"/>
                  </a:lnTo>
                  <a:lnTo>
                    <a:pt x="12150097" y="50800"/>
                  </a:lnTo>
                  <a:lnTo>
                    <a:pt x="12245894" y="50800"/>
                  </a:lnTo>
                  <a:lnTo>
                    <a:pt x="12293105" y="38100"/>
                  </a:lnTo>
                  <a:lnTo>
                    <a:pt x="12432088" y="38100"/>
                  </a:lnTo>
                  <a:lnTo>
                    <a:pt x="12477562" y="25400"/>
                  </a:lnTo>
                  <a:lnTo>
                    <a:pt x="12655418" y="25400"/>
                  </a:lnTo>
                  <a:lnTo>
                    <a:pt x="12698915" y="12700"/>
                  </a:lnTo>
                  <a:lnTo>
                    <a:pt x="12952442" y="12700"/>
                  </a:lnTo>
                  <a:lnTo>
                    <a:pt x="12993535" y="0"/>
                  </a:lnTo>
                  <a:lnTo>
                    <a:pt x="13716000" y="0"/>
                  </a:lnTo>
                  <a:lnTo>
                    <a:pt x="13716000" y="3454400"/>
                  </a:lnTo>
                  <a:lnTo>
                    <a:pt x="13284741" y="3454400"/>
                  </a:lnTo>
                  <a:lnTo>
                    <a:pt x="13244099" y="3467100"/>
                  </a:lnTo>
                  <a:lnTo>
                    <a:pt x="12913207" y="3467100"/>
                  </a:lnTo>
                  <a:lnTo>
                    <a:pt x="12870845" y="3479800"/>
                  </a:lnTo>
                  <a:lnTo>
                    <a:pt x="12698362" y="3479800"/>
                  </a:lnTo>
                  <a:lnTo>
                    <a:pt x="12654389" y="3492500"/>
                  </a:lnTo>
                  <a:lnTo>
                    <a:pt x="12520124" y="3492500"/>
                  </a:lnTo>
                  <a:lnTo>
                    <a:pt x="12474524" y="3505200"/>
                  </a:lnTo>
                  <a:lnTo>
                    <a:pt x="12381945" y="3505200"/>
                  </a:lnTo>
                  <a:lnTo>
                    <a:pt x="12334929" y="3517900"/>
                  </a:lnTo>
                  <a:lnTo>
                    <a:pt x="12239349" y="3517900"/>
                  </a:lnTo>
                  <a:lnTo>
                    <a:pt x="12190747" y="3530600"/>
                  </a:lnTo>
                  <a:lnTo>
                    <a:pt x="12141579" y="3530600"/>
                  </a:lnTo>
                  <a:lnTo>
                    <a:pt x="12091827" y="3543300"/>
                  </a:lnTo>
                  <a:lnTo>
                    <a:pt x="12041471" y="3543300"/>
                  </a:lnTo>
                  <a:lnTo>
                    <a:pt x="11990493" y="3556000"/>
                  </a:lnTo>
                  <a:lnTo>
                    <a:pt x="11938874" y="3556000"/>
                  </a:lnTo>
                  <a:lnTo>
                    <a:pt x="11886595" y="3568700"/>
                  </a:lnTo>
                  <a:lnTo>
                    <a:pt x="11833638" y="3568700"/>
                  </a:lnTo>
                  <a:lnTo>
                    <a:pt x="11779984" y="3581400"/>
                  </a:lnTo>
                  <a:lnTo>
                    <a:pt x="11725614" y="3581400"/>
                  </a:lnTo>
                  <a:lnTo>
                    <a:pt x="11614651" y="3606800"/>
                  </a:lnTo>
                  <a:lnTo>
                    <a:pt x="11558021" y="3606800"/>
                  </a:lnTo>
                  <a:lnTo>
                    <a:pt x="11442369" y="3632200"/>
                  </a:lnTo>
                  <a:lnTo>
                    <a:pt x="11383309" y="3632200"/>
                  </a:lnTo>
                  <a:lnTo>
                    <a:pt x="11010508" y="3708400"/>
                  </a:lnTo>
                  <a:lnTo>
                    <a:pt x="10743032" y="3759200"/>
                  </a:lnTo>
                  <a:close/>
                </a:path>
              </a:pathLst>
            </a:custGeom>
            <a:solidFill>
              <a:srgbClr val="BCD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69083"/>
              <a:ext cx="13716000" cy="6489700"/>
            </a:xfrm>
            <a:custGeom>
              <a:avLst/>
              <a:gdLst/>
              <a:ahLst/>
              <a:cxnLst/>
              <a:rect l="l" t="t" r="r" b="b"/>
              <a:pathLst>
                <a:path w="13716000" h="6489700">
                  <a:moveTo>
                    <a:pt x="32286" y="6489700"/>
                  </a:moveTo>
                  <a:lnTo>
                    <a:pt x="0" y="6489700"/>
                  </a:lnTo>
                  <a:lnTo>
                    <a:pt x="0" y="3009900"/>
                  </a:lnTo>
                  <a:lnTo>
                    <a:pt x="44134" y="3009900"/>
                  </a:lnTo>
                  <a:lnTo>
                    <a:pt x="95112" y="2997200"/>
                  </a:lnTo>
                  <a:lnTo>
                    <a:pt x="146731" y="2997200"/>
                  </a:lnTo>
                  <a:lnTo>
                    <a:pt x="251967" y="2971800"/>
                  </a:lnTo>
                  <a:lnTo>
                    <a:pt x="305621" y="2971800"/>
                  </a:lnTo>
                  <a:lnTo>
                    <a:pt x="359991" y="2959100"/>
                  </a:lnTo>
                  <a:lnTo>
                    <a:pt x="415096" y="2959100"/>
                  </a:lnTo>
                  <a:lnTo>
                    <a:pt x="527585" y="2933700"/>
                  </a:lnTo>
                  <a:lnTo>
                    <a:pt x="585006" y="2933700"/>
                  </a:lnTo>
                  <a:lnTo>
                    <a:pt x="762203" y="2895600"/>
                  </a:lnTo>
                  <a:lnTo>
                    <a:pt x="822975" y="2895600"/>
                  </a:lnTo>
                  <a:lnTo>
                    <a:pt x="1075098" y="2844800"/>
                  </a:lnTo>
                  <a:lnTo>
                    <a:pt x="1553979" y="2755900"/>
                  </a:lnTo>
                  <a:lnTo>
                    <a:pt x="1626604" y="2730500"/>
                  </a:lnTo>
                  <a:lnTo>
                    <a:pt x="1909954" y="2679700"/>
                  </a:lnTo>
                  <a:lnTo>
                    <a:pt x="1977950" y="2654300"/>
                  </a:lnTo>
                  <a:lnTo>
                    <a:pt x="2239164" y="2603500"/>
                  </a:lnTo>
                  <a:lnTo>
                    <a:pt x="2301874" y="2578100"/>
                  </a:lnTo>
                  <a:lnTo>
                    <a:pt x="2542934" y="2527300"/>
                  </a:lnTo>
                  <a:lnTo>
                    <a:pt x="2600853" y="2501900"/>
                  </a:lnTo>
                  <a:lnTo>
                    <a:pt x="2877363" y="2438400"/>
                  </a:lnTo>
                  <a:lnTo>
                    <a:pt x="2930187" y="2413000"/>
                  </a:lnTo>
                  <a:lnTo>
                    <a:pt x="3133883" y="2362200"/>
                  </a:lnTo>
                  <a:lnTo>
                    <a:pt x="3183006" y="2336800"/>
                  </a:lnTo>
                  <a:lnTo>
                    <a:pt x="3418806" y="2273300"/>
                  </a:lnTo>
                  <a:lnTo>
                    <a:pt x="3464141" y="2247900"/>
                  </a:lnTo>
                  <a:lnTo>
                    <a:pt x="3682788" y="2184400"/>
                  </a:lnTo>
                  <a:lnTo>
                    <a:pt x="3725049" y="2159000"/>
                  </a:lnTo>
                  <a:lnTo>
                    <a:pt x="3889864" y="2108200"/>
                  </a:lnTo>
                  <a:lnTo>
                    <a:pt x="3930109" y="2082800"/>
                  </a:lnTo>
                  <a:lnTo>
                    <a:pt x="4087849" y="2032000"/>
                  </a:lnTo>
                  <a:lnTo>
                    <a:pt x="4126572" y="2006600"/>
                  </a:lnTo>
                  <a:lnTo>
                    <a:pt x="4241354" y="1968500"/>
                  </a:lnTo>
                  <a:lnTo>
                    <a:pt x="4279217" y="1943100"/>
                  </a:lnTo>
                  <a:lnTo>
                    <a:pt x="4429213" y="1892300"/>
                  </a:lnTo>
                  <a:lnTo>
                    <a:pt x="4466446" y="1866900"/>
                  </a:lnTo>
                  <a:lnTo>
                    <a:pt x="4577828" y="1828800"/>
                  </a:lnTo>
                  <a:lnTo>
                    <a:pt x="4614914" y="1803400"/>
                  </a:lnTo>
                  <a:lnTo>
                    <a:pt x="4726330" y="1765300"/>
                  </a:lnTo>
                  <a:lnTo>
                    <a:pt x="4800936" y="1727200"/>
                  </a:lnTo>
                  <a:lnTo>
                    <a:pt x="4976149" y="1651000"/>
                  </a:lnTo>
                  <a:lnTo>
                    <a:pt x="5043601" y="1625600"/>
                  </a:lnTo>
                  <a:lnTo>
                    <a:pt x="5077560" y="1600200"/>
                  </a:lnTo>
                  <a:lnTo>
                    <a:pt x="5250078" y="1536700"/>
                  </a:lnTo>
                  <a:lnTo>
                    <a:pt x="5285195" y="1511300"/>
                  </a:lnTo>
                  <a:lnTo>
                    <a:pt x="5464380" y="1447800"/>
                  </a:lnTo>
                  <a:lnTo>
                    <a:pt x="5501006" y="1422400"/>
                  </a:lnTo>
                  <a:lnTo>
                    <a:pt x="5650468" y="1371600"/>
                  </a:lnTo>
                  <a:lnTo>
                    <a:pt x="5688621" y="1346200"/>
                  </a:lnTo>
                  <a:lnTo>
                    <a:pt x="5844681" y="1295400"/>
                  </a:lnTo>
                  <a:lnTo>
                    <a:pt x="5884606" y="1270000"/>
                  </a:lnTo>
                  <a:lnTo>
                    <a:pt x="6006724" y="1231900"/>
                  </a:lnTo>
                  <a:lnTo>
                    <a:pt x="6048243" y="1206500"/>
                  </a:lnTo>
                  <a:lnTo>
                    <a:pt x="6175377" y="1168400"/>
                  </a:lnTo>
                  <a:lnTo>
                    <a:pt x="6218646" y="1143000"/>
                  </a:lnTo>
                  <a:lnTo>
                    <a:pt x="6396443" y="1092200"/>
                  </a:lnTo>
                  <a:lnTo>
                    <a:pt x="6442120" y="1066800"/>
                  </a:lnTo>
                  <a:lnTo>
                    <a:pt x="6582258" y="1028700"/>
                  </a:lnTo>
                  <a:lnTo>
                    <a:pt x="6630038" y="1003300"/>
                  </a:lnTo>
                  <a:lnTo>
                    <a:pt x="6776719" y="965200"/>
                  </a:lnTo>
                  <a:lnTo>
                    <a:pt x="6826759" y="939800"/>
                  </a:lnTo>
                  <a:lnTo>
                    <a:pt x="6980453" y="901700"/>
                  </a:lnTo>
                  <a:lnTo>
                    <a:pt x="7032908" y="876300"/>
                  </a:lnTo>
                  <a:lnTo>
                    <a:pt x="7194085" y="838200"/>
                  </a:lnTo>
                  <a:lnTo>
                    <a:pt x="7249113" y="812800"/>
                  </a:lnTo>
                  <a:lnTo>
                    <a:pt x="7418242" y="774700"/>
                  </a:lnTo>
                  <a:lnTo>
                    <a:pt x="7475999" y="749300"/>
                  </a:lnTo>
                  <a:lnTo>
                    <a:pt x="7653550" y="711200"/>
                  </a:lnTo>
                  <a:lnTo>
                    <a:pt x="7714193" y="685800"/>
                  </a:lnTo>
                  <a:lnTo>
                    <a:pt x="7900637" y="647700"/>
                  </a:lnTo>
                  <a:lnTo>
                    <a:pt x="7964322" y="622300"/>
                  </a:lnTo>
                  <a:lnTo>
                    <a:pt x="8160128" y="584200"/>
                  </a:lnTo>
                  <a:lnTo>
                    <a:pt x="8227012" y="558800"/>
                  </a:lnTo>
                  <a:lnTo>
                    <a:pt x="8502889" y="508000"/>
                  </a:lnTo>
                  <a:lnTo>
                    <a:pt x="8573992" y="482600"/>
                  </a:lnTo>
                  <a:lnTo>
                    <a:pt x="8792580" y="444500"/>
                  </a:lnTo>
                  <a:lnTo>
                    <a:pt x="8866374" y="419100"/>
                  </a:lnTo>
                  <a:lnTo>
                    <a:pt x="9292428" y="342900"/>
                  </a:lnTo>
                  <a:lnTo>
                    <a:pt x="9880913" y="228600"/>
                  </a:lnTo>
                  <a:lnTo>
                    <a:pt x="9942783" y="228600"/>
                  </a:lnTo>
                  <a:lnTo>
                    <a:pt x="10124396" y="190500"/>
                  </a:lnTo>
                  <a:lnTo>
                    <a:pt x="10183631" y="190500"/>
                  </a:lnTo>
                  <a:lnTo>
                    <a:pt x="10300196" y="165100"/>
                  </a:lnTo>
                  <a:lnTo>
                    <a:pt x="10357545" y="165100"/>
                  </a:lnTo>
                  <a:lnTo>
                    <a:pt x="10414282" y="152400"/>
                  </a:lnTo>
                  <a:lnTo>
                    <a:pt x="10470417" y="152400"/>
                  </a:lnTo>
                  <a:lnTo>
                    <a:pt x="10525957" y="139700"/>
                  </a:lnTo>
                  <a:lnTo>
                    <a:pt x="10580912" y="139700"/>
                  </a:lnTo>
                  <a:lnTo>
                    <a:pt x="10635290" y="127000"/>
                  </a:lnTo>
                  <a:lnTo>
                    <a:pt x="10689101" y="127000"/>
                  </a:lnTo>
                  <a:lnTo>
                    <a:pt x="10742351" y="114300"/>
                  </a:lnTo>
                  <a:lnTo>
                    <a:pt x="10795051" y="114300"/>
                  </a:lnTo>
                  <a:lnTo>
                    <a:pt x="10847209" y="101600"/>
                  </a:lnTo>
                  <a:lnTo>
                    <a:pt x="10898833" y="101600"/>
                  </a:lnTo>
                  <a:lnTo>
                    <a:pt x="10949932" y="88900"/>
                  </a:lnTo>
                  <a:lnTo>
                    <a:pt x="11000515" y="88900"/>
                  </a:lnTo>
                  <a:lnTo>
                    <a:pt x="11050590" y="76200"/>
                  </a:lnTo>
                  <a:lnTo>
                    <a:pt x="11149252" y="76200"/>
                  </a:lnTo>
                  <a:lnTo>
                    <a:pt x="11197856" y="63500"/>
                  </a:lnTo>
                  <a:lnTo>
                    <a:pt x="11340864" y="63500"/>
                  </a:lnTo>
                  <a:lnTo>
                    <a:pt x="11387627" y="50800"/>
                  </a:lnTo>
                  <a:lnTo>
                    <a:pt x="11479847" y="50800"/>
                  </a:lnTo>
                  <a:lnTo>
                    <a:pt x="11525321" y="38100"/>
                  </a:lnTo>
                  <a:lnTo>
                    <a:pt x="11703177" y="38100"/>
                  </a:lnTo>
                  <a:lnTo>
                    <a:pt x="11746674" y="25400"/>
                  </a:lnTo>
                  <a:lnTo>
                    <a:pt x="12041294" y="25400"/>
                  </a:lnTo>
                  <a:lnTo>
                    <a:pt x="12082078" y="12700"/>
                  </a:lnTo>
                  <a:lnTo>
                    <a:pt x="13005009" y="12700"/>
                  </a:lnTo>
                  <a:lnTo>
                    <a:pt x="13045612" y="0"/>
                  </a:lnTo>
                  <a:lnTo>
                    <a:pt x="13716000" y="0"/>
                  </a:lnTo>
                  <a:lnTo>
                    <a:pt x="13716000" y="3454400"/>
                  </a:lnTo>
                  <a:lnTo>
                    <a:pt x="13618610" y="3454400"/>
                  </a:lnTo>
                  <a:lnTo>
                    <a:pt x="13578702" y="3467100"/>
                  </a:lnTo>
                  <a:lnTo>
                    <a:pt x="12412600" y="3467100"/>
                  </a:lnTo>
                  <a:lnTo>
                    <a:pt x="12372133" y="3479800"/>
                  </a:lnTo>
                  <a:lnTo>
                    <a:pt x="12002150" y="3479800"/>
                  </a:lnTo>
                  <a:lnTo>
                    <a:pt x="11960054" y="3492500"/>
                  </a:lnTo>
                  <a:lnTo>
                    <a:pt x="11745209" y="3492500"/>
                  </a:lnTo>
                  <a:lnTo>
                    <a:pt x="11701236" y="3505200"/>
                  </a:lnTo>
                  <a:lnTo>
                    <a:pt x="11566971" y="3505200"/>
                  </a:lnTo>
                  <a:lnTo>
                    <a:pt x="11521371" y="3517900"/>
                  </a:lnTo>
                  <a:lnTo>
                    <a:pt x="11428793" y="3517900"/>
                  </a:lnTo>
                  <a:lnTo>
                    <a:pt x="11381776" y="3530600"/>
                  </a:lnTo>
                  <a:lnTo>
                    <a:pt x="11286196" y="3530600"/>
                  </a:lnTo>
                  <a:lnTo>
                    <a:pt x="11237594" y="3543300"/>
                  </a:lnTo>
                  <a:lnTo>
                    <a:pt x="11188426" y="3543300"/>
                  </a:lnTo>
                  <a:lnTo>
                    <a:pt x="11138674" y="3556000"/>
                  </a:lnTo>
                  <a:lnTo>
                    <a:pt x="11088318" y="3556000"/>
                  </a:lnTo>
                  <a:lnTo>
                    <a:pt x="11037340" y="3568700"/>
                  </a:lnTo>
                  <a:lnTo>
                    <a:pt x="10985721" y="3568700"/>
                  </a:lnTo>
                  <a:lnTo>
                    <a:pt x="10933442" y="3581400"/>
                  </a:lnTo>
                  <a:lnTo>
                    <a:pt x="10880485" y="3581400"/>
                  </a:lnTo>
                  <a:lnTo>
                    <a:pt x="10826831" y="3594100"/>
                  </a:lnTo>
                  <a:lnTo>
                    <a:pt x="10772461" y="3594100"/>
                  </a:lnTo>
                  <a:lnTo>
                    <a:pt x="10661498" y="3619500"/>
                  </a:lnTo>
                  <a:lnTo>
                    <a:pt x="10604868" y="3619500"/>
                  </a:lnTo>
                  <a:lnTo>
                    <a:pt x="10430156" y="3657600"/>
                  </a:lnTo>
                  <a:lnTo>
                    <a:pt x="10370250" y="3657600"/>
                  </a:lnTo>
                  <a:lnTo>
                    <a:pt x="9991972" y="3733800"/>
                  </a:lnTo>
                  <a:lnTo>
                    <a:pt x="9505849" y="3822700"/>
                  </a:lnTo>
                  <a:lnTo>
                    <a:pt x="9433267" y="3848100"/>
                  </a:lnTo>
                  <a:lnTo>
                    <a:pt x="9154503" y="3898900"/>
                  </a:lnTo>
                  <a:lnTo>
                    <a:pt x="9087604" y="3924300"/>
                  </a:lnTo>
                  <a:lnTo>
                    <a:pt x="8830579" y="3975100"/>
                  </a:lnTo>
                  <a:lnTo>
                    <a:pt x="8768867" y="4000500"/>
                  </a:lnTo>
                  <a:lnTo>
                    <a:pt x="8474579" y="4064000"/>
                  </a:lnTo>
                  <a:lnTo>
                    <a:pt x="8418438" y="4089400"/>
                  </a:lnTo>
                  <a:lnTo>
                    <a:pt x="8202265" y="4140200"/>
                  </a:lnTo>
                  <a:lnTo>
                    <a:pt x="8150221" y="4165600"/>
                  </a:lnTo>
                  <a:lnTo>
                    <a:pt x="7901004" y="4229100"/>
                  </a:lnTo>
                  <a:lnTo>
                    <a:pt x="7853223" y="4254500"/>
                  </a:lnTo>
                  <a:lnTo>
                    <a:pt x="7668311" y="4305300"/>
                  </a:lnTo>
                  <a:lnTo>
                    <a:pt x="7623537" y="4330700"/>
                  </a:lnTo>
                  <a:lnTo>
                    <a:pt x="7407403" y="4394200"/>
                  </a:lnTo>
                  <a:lnTo>
                    <a:pt x="7365584" y="4419600"/>
                  </a:lnTo>
                  <a:lnTo>
                    <a:pt x="7202343" y="4470400"/>
                  </a:lnTo>
                  <a:lnTo>
                    <a:pt x="7162442" y="4495800"/>
                  </a:lnTo>
                  <a:lnTo>
                    <a:pt x="7005880" y="4546600"/>
                  </a:lnTo>
                  <a:lnTo>
                    <a:pt x="6967401" y="4572000"/>
                  </a:lnTo>
                  <a:lnTo>
                    <a:pt x="6853235" y="4610100"/>
                  </a:lnTo>
                  <a:lnTo>
                    <a:pt x="6815538" y="4635500"/>
                  </a:lnTo>
                  <a:lnTo>
                    <a:pt x="6666006" y="4686300"/>
                  </a:lnTo>
                  <a:lnTo>
                    <a:pt x="6628839" y="4711700"/>
                  </a:lnTo>
                  <a:lnTo>
                    <a:pt x="6517538" y="4749800"/>
                  </a:lnTo>
                  <a:lnTo>
                    <a:pt x="6480439" y="4775200"/>
                  </a:lnTo>
                  <a:lnTo>
                    <a:pt x="6406122" y="4800600"/>
                  </a:lnTo>
                  <a:lnTo>
                    <a:pt x="6331517" y="4838700"/>
                  </a:lnTo>
                  <a:lnTo>
                    <a:pt x="6156304" y="4914900"/>
                  </a:lnTo>
                  <a:lnTo>
                    <a:pt x="6020765" y="4965700"/>
                  </a:lnTo>
                  <a:lnTo>
                    <a:pt x="5986459" y="4991100"/>
                  </a:lnTo>
                  <a:lnTo>
                    <a:pt x="5811914" y="5054600"/>
                  </a:lnTo>
                  <a:lnTo>
                    <a:pt x="5776333" y="5080000"/>
                  </a:lnTo>
                  <a:lnTo>
                    <a:pt x="5631446" y="5130800"/>
                  </a:lnTo>
                  <a:lnTo>
                    <a:pt x="5594534" y="5156200"/>
                  </a:lnTo>
                  <a:lnTo>
                    <a:pt x="5443831" y="5207000"/>
                  </a:lnTo>
                  <a:lnTo>
                    <a:pt x="5405343" y="5232400"/>
                  </a:lnTo>
                  <a:lnTo>
                    <a:pt x="5247846" y="5283200"/>
                  </a:lnTo>
                  <a:lnTo>
                    <a:pt x="5207537" y="5308600"/>
                  </a:lnTo>
                  <a:lnTo>
                    <a:pt x="5084209" y="5346700"/>
                  </a:lnTo>
                  <a:lnTo>
                    <a:pt x="5042267" y="5372100"/>
                  </a:lnTo>
                  <a:lnTo>
                    <a:pt x="4870074" y="5422900"/>
                  </a:lnTo>
                  <a:lnTo>
                    <a:pt x="4825871" y="5448300"/>
                  </a:lnTo>
                  <a:lnTo>
                    <a:pt x="4690332" y="5486400"/>
                  </a:lnTo>
                  <a:lnTo>
                    <a:pt x="4644143" y="5511800"/>
                  </a:lnTo>
                  <a:lnTo>
                    <a:pt x="4502414" y="5549900"/>
                  </a:lnTo>
                  <a:lnTo>
                    <a:pt x="4454083" y="5575300"/>
                  </a:lnTo>
                  <a:lnTo>
                    <a:pt x="4305693" y="5613400"/>
                  </a:lnTo>
                  <a:lnTo>
                    <a:pt x="4255064" y="5638800"/>
                  </a:lnTo>
                  <a:lnTo>
                    <a:pt x="4099544" y="5676900"/>
                  </a:lnTo>
                  <a:lnTo>
                    <a:pt x="4046460" y="5702300"/>
                  </a:lnTo>
                  <a:lnTo>
                    <a:pt x="3883339" y="5740400"/>
                  </a:lnTo>
                  <a:lnTo>
                    <a:pt x="3827644" y="5765800"/>
                  </a:lnTo>
                  <a:lnTo>
                    <a:pt x="3656453" y="5803900"/>
                  </a:lnTo>
                  <a:lnTo>
                    <a:pt x="3597989" y="5829300"/>
                  </a:lnTo>
                  <a:lnTo>
                    <a:pt x="3418259" y="5867400"/>
                  </a:lnTo>
                  <a:lnTo>
                    <a:pt x="3356870" y="5892800"/>
                  </a:lnTo>
                  <a:lnTo>
                    <a:pt x="3168130" y="5930900"/>
                  </a:lnTo>
                  <a:lnTo>
                    <a:pt x="3103660" y="5956300"/>
                  </a:lnTo>
                  <a:lnTo>
                    <a:pt x="2837732" y="6007100"/>
                  </a:lnTo>
                  <a:lnTo>
                    <a:pt x="2769189" y="6032500"/>
                  </a:lnTo>
                  <a:lnTo>
                    <a:pt x="2558460" y="6070600"/>
                  </a:lnTo>
                  <a:lnTo>
                    <a:pt x="2486483" y="6096000"/>
                  </a:lnTo>
                  <a:lnTo>
                    <a:pt x="2266078" y="6134100"/>
                  </a:lnTo>
                  <a:lnTo>
                    <a:pt x="2193095" y="6159500"/>
                  </a:lnTo>
                  <a:lnTo>
                    <a:pt x="1571268" y="6273800"/>
                  </a:lnTo>
                  <a:lnTo>
                    <a:pt x="1377329" y="6311900"/>
                  </a:lnTo>
                  <a:lnTo>
                    <a:pt x="1314089" y="6311900"/>
                  </a:lnTo>
                  <a:lnTo>
                    <a:pt x="1067936" y="6362700"/>
                  </a:lnTo>
                  <a:lnTo>
                    <a:pt x="1008056" y="6362700"/>
                  </a:lnTo>
                  <a:lnTo>
                    <a:pt x="890225" y="6388100"/>
                  </a:lnTo>
                  <a:lnTo>
                    <a:pt x="832256" y="6388100"/>
                  </a:lnTo>
                  <a:lnTo>
                    <a:pt x="718170" y="6413500"/>
                  </a:lnTo>
                  <a:lnTo>
                    <a:pt x="662036" y="6413500"/>
                  </a:lnTo>
                  <a:lnTo>
                    <a:pt x="606495" y="6426200"/>
                  </a:lnTo>
                  <a:lnTo>
                    <a:pt x="551540" y="6426200"/>
                  </a:lnTo>
                  <a:lnTo>
                    <a:pt x="497162" y="6438900"/>
                  </a:lnTo>
                  <a:lnTo>
                    <a:pt x="443352" y="6438900"/>
                  </a:lnTo>
                  <a:lnTo>
                    <a:pt x="390101" y="6451600"/>
                  </a:lnTo>
                  <a:lnTo>
                    <a:pt x="337401" y="6451600"/>
                  </a:lnTo>
                  <a:lnTo>
                    <a:pt x="285244" y="6464300"/>
                  </a:lnTo>
                  <a:lnTo>
                    <a:pt x="182520" y="6464300"/>
                  </a:lnTo>
                  <a:lnTo>
                    <a:pt x="131938" y="6477000"/>
                  </a:lnTo>
                  <a:lnTo>
                    <a:pt x="81862" y="6477000"/>
                  </a:lnTo>
                  <a:lnTo>
                    <a:pt x="32286" y="6489700"/>
                  </a:lnTo>
                  <a:close/>
                </a:path>
              </a:pathLst>
            </a:custGeom>
            <a:solidFill>
              <a:srgbClr val="F7C7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1073130" cy="2905760"/>
            </a:xfrm>
            <a:custGeom>
              <a:avLst/>
              <a:gdLst/>
              <a:ahLst/>
              <a:cxnLst/>
              <a:rect l="l" t="t" r="r" b="b"/>
              <a:pathLst>
                <a:path w="11073130" h="2905760">
                  <a:moveTo>
                    <a:pt x="0" y="2905545"/>
                  </a:moveTo>
                  <a:lnTo>
                    <a:pt x="0" y="0"/>
                  </a:lnTo>
                  <a:lnTo>
                    <a:pt x="11072756" y="0"/>
                  </a:lnTo>
                  <a:lnTo>
                    <a:pt x="10864263" y="12905"/>
                  </a:lnTo>
                  <a:lnTo>
                    <a:pt x="10636171" y="31268"/>
                  </a:lnTo>
                  <a:lnTo>
                    <a:pt x="10395804" y="55388"/>
                  </a:lnTo>
                  <a:lnTo>
                    <a:pt x="10140820" y="86090"/>
                  </a:lnTo>
                  <a:lnTo>
                    <a:pt x="9868876" y="124198"/>
                  </a:lnTo>
                  <a:lnTo>
                    <a:pt x="9577628" y="170536"/>
                  </a:lnTo>
                  <a:lnTo>
                    <a:pt x="9264733" y="225930"/>
                  </a:lnTo>
                  <a:lnTo>
                    <a:pt x="8857386" y="305517"/>
                  </a:lnTo>
                  <a:lnTo>
                    <a:pt x="8429877" y="396820"/>
                  </a:lnTo>
                  <a:lnTo>
                    <a:pt x="8100667" y="472837"/>
                  </a:lnTo>
                  <a:lnTo>
                    <a:pt x="7796897" y="548264"/>
                  </a:lnTo>
                  <a:lnTo>
                    <a:pt x="7516091" y="623293"/>
                  </a:lnTo>
                  <a:lnTo>
                    <a:pt x="7306315" y="683156"/>
                  </a:lnTo>
                  <a:lnTo>
                    <a:pt x="7108382" y="742983"/>
                  </a:lnTo>
                  <a:lnTo>
                    <a:pt x="6921025" y="802872"/>
                  </a:lnTo>
                  <a:lnTo>
                    <a:pt x="6742974" y="862920"/>
                  </a:lnTo>
                  <a:lnTo>
                    <a:pt x="6572962" y="923224"/>
                  </a:lnTo>
                  <a:lnTo>
                    <a:pt x="6409721" y="983881"/>
                  </a:lnTo>
                  <a:lnTo>
                    <a:pt x="6213258" y="1060350"/>
                  </a:lnTo>
                  <a:lnTo>
                    <a:pt x="5985364" y="1153310"/>
                  </a:lnTo>
                  <a:lnTo>
                    <a:pt x="4947884" y="1598810"/>
                  </a:lnTo>
                  <a:lnTo>
                    <a:pt x="4651209" y="1720465"/>
                  </a:lnTo>
                  <a:lnTo>
                    <a:pt x="4414915" y="1812933"/>
                  </a:lnTo>
                  <a:lnTo>
                    <a:pt x="4164453" y="1906258"/>
                  </a:lnTo>
                  <a:lnTo>
                    <a:pt x="3943388" y="1984559"/>
                  </a:lnTo>
                  <a:lnTo>
                    <a:pt x="3709792" y="2063236"/>
                  </a:lnTo>
                  <a:lnTo>
                    <a:pt x="3462443" y="2142187"/>
                  </a:lnTo>
                  <a:lnTo>
                    <a:pt x="3200116" y="2221312"/>
                  </a:lnTo>
                  <a:lnTo>
                    <a:pt x="2921589" y="2300511"/>
                  </a:lnTo>
                  <a:lnTo>
                    <a:pt x="2564248" y="2395505"/>
                  </a:lnTo>
                  <a:lnTo>
                    <a:pt x="2179703" y="2490288"/>
                  </a:lnTo>
                  <a:lnTo>
                    <a:pt x="1765838" y="2584685"/>
                  </a:lnTo>
                  <a:lnTo>
                    <a:pt x="1256898" y="2691247"/>
                  </a:lnTo>
                  <a:lnTo>
                    <a:pt x="844710" y="2769800"/>
                  </a:lnTo>
                  <a:lnTo>
                    <a:pt x="458874" y="2836311"/>
                  </a:lnTo>
                  <a:lnTo>
                    <a:pt x="97529" y="2891798"/>
                  </a:lnTo>
                  <a:lnTo>
                    <a:pt x="0" y="2905545"/>
                  </a:lnTo>
                  <a:close/>
                </a:path>
              </a:pathLst>
            </a:custGeom>
            <a:solidFill>
              <a:srgbClr val="20A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52320" y="7639813"/>
              <a:ext cx="5363845" cy="932815"/>
            </a:xfrm>
            <a:custGeom>
              <a:avLst/>
              <a:gdLst/>
              <a:ahLst/>
              <a:cxnLst/>
              <a:rect l="l" t="t" r="r" b="b"/>
              <a:pathLst>
                <a:path w="5363844" h="932815">
                  <a:moveTo>
                    <a:pt x="5363680" y="932685"/>
                  </a:moveTo>
                  <a:lnTo>
                    <a:pt x="0" y="932685"/>
                  </a:lnTo>
                  <a:lnTo>
                    <a:pt x="203942" y="869597"/>
                  </a:lnTo>
                  <a:lnTo>
                    <a:pt x="467387" y="792332"/>
                  </a:lnTo>
                  <a:lnTo>
                    <a:pt x="747468" y="714989"/>
                  </a:lnTo>
                  <a:lnTo>
                    <a:pt x="1107491" y="622104"/>
                  </a:lnTo>
                  <a:lnTo>
                    <a:pt x="1495891" y="529171"/>
                  </a:lnTo>
                  <a:lnTo>
                    <a:pt x="1915080" y="436227"/>
                  </a:lnTo>
                  <a:lnTo>
                    <a:pt x="2414059" y="334437"/>
                  </a:lnTo>
                  <a:lnTo>
                    <a:pt x="2811470" y="260732"/>
                  </a:lnTo>
                  <a:lnTo>
                    <a:pt x="3182530" y="198614"/>
                  </a:lnTo>
                  <a:lnTo>
                    <a:pt x="3529432" y="147077"/>
                  </a:lnTo>
                  <a:lnTo>
                    <a:pt x="3854369" y="105112"/>
                  </a:lnTo>
                  <a:lnTo>
                    <a:pt x="4159532" y="71711"/>
                  </a:lnTo>
                  <a:lnTo>
                    <a:pt x="4447114" y="45868"/>
                  </a:lnTo>
                  <a:lnTo>
                    <a:pt x="4719307" y="26574"/>
                  </a:lnTo>
                  <a:lnTo>
                    <a:pt x="5020338" y="10998"/>
                  </a:lnTo>
                  <a:lnTo>
                    <a:pt x="5363680" y="0"/>
                  </a:lnTo>
                  <a:lnTo>
                    <a:pt x="5363680" y="932685"/>
                  </a:lnTo>
                  <a:close/>
                </a:path>
              </a:pathLst>
            </a:custGeom>
            <a:solidFill>
              <a:srgbClr val="E4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3716000" cy="3479800"/>
            </a:xfrm>
            <a:custGeom>
              <a:avLst/>
              <a:gdLst/>
              <a:ahLst/>
              <a:cxnLst/>
              <a:rect l="l" t="t" r="r" b="b"/>
              <a:pathLst>
                <a:path w="13716000" h="3479800">
                  <a:moveTo>
                    <a:pt x="10018" y="3479800"/>
                  </a:moveTo>
                  <a:lnTo>
                    <a:pt x="0" y="3479800"/>
                  </a:lnTo>
                  <a:lnTo>
                    <a:pt x="0" y="1155700"/>
                  </a:lnTo>
                  <a:lnTo>
                    <a:pt x="18228" y="1143000"/>
                  </a:lnTo>
                  <a:lnTo>
                    <a:pt x="76069" y="1143000"/>
                  </a:lnTo>
                  <a:lnTo>
                    <a:pt x="254264" y="1104900"/>
                  </a:lnTo>
                  <a:lnTo>
                    <a:pt x="315272" y="1104900"/>
                  </a:lnTo>
                  <a:lnTo>
                    <a:pt x="633091" y="1041400"/>
                  </a:lnTo>
                  <a:lnTo>
                    <a:pt x="1116670" y="952500"/>
                  </a:lnTo>
                  <a:lnTo>
                    <a:pt x="1189704" y="927100"/>
                  </a:lnTo>
                  <a:lnTo>
                    <a:pt x="1475089" y="876300"/>
                  </a:lnTo>
                  <a:lnTo>
                    <a:pt x="1543753" y="850900"/>
                  </a:lnTo>
                  <a:lnTo>
                    <a:pt x="1808187" y="800100"/>
                  </a:lnTo>
                  <a:lnTo>
                    <a:pt x="1871824" y="774700"/>
                  </a:lnTo>
                  <a:lnTo>
                    <a:pt x="2057074" y="736600"/>
                  </a:lnTo>
                  <a:lnTo>
                    <a:pt x="2116993" y="711200"/>
                  </a:lnTo>
                  <a:lnTo>
                    <a:pt x="2347967" y="660400"/>
                  </a:lnTo>
                  <a:lnTo>
                    <a:pt x="2403618" y="635000"/>
                  </a:lnTo>
                  <a:lnTo>
                    <a:pt x="2618366" y="584200"/>
                  </a:lnTo>
                  <a:lnTo>
                    <a:pt x="2670173" y="558800"/>
                  </a:lnTo>
                  <a:lnTo>
                    <a:pt x="2870383" y="508000"/>
                  </a:lnTo>
                  <a:lnTo>
                    <a:pt x="2918766" y="482600"/>
                  </a:lnTo>
                  <a:lnTo>
                    <a:pt x="3106128" y="431800"/>
                  </a:lnTo>
                  <a:lnTo>
                    <a:pt x="3151509" y="406400"/>
                  </a:lnTo>
                  <a:lnTo>
                    <a:pt x="3327709" y="355600"/>
                  </a:lnTo>
                  <a:lnTo>
                    <a:pt x="3370512" y="330200"/>
                  </a:lnTo>
                  <a:lnTo>
                    <a:pt x="3537238" y="279400"/>
                  </a:lnTo>
                  <a:lnTo>
                    <a:pt x="3577883" y="254000"/>
                  </a:lnTo>
                  <a:lnTo>
                    <a:pt x="3736825" y="203200"/>
                  </a:lnTo>
                  <a:lnTo>
                    <a:pt x="3775734" y="177800"/>
                  </a:lnTo>
                  <a:lnTo>
                    <a:pt x="3928579" y="127000"/>
                  </a:lnTo>
                  <a:lnTo>
                    <a:pt x="3966175" y="101600"/>
                  </a:lnTo>
                  <a:lnTo>
                    <a:pt x="4077760" y="63500"/>
                  </a:lnTo>
                  <a:lnTo>
                    <a:pt x="4114610" y="38100"/>
                  </a:lnTo>
                  <a:lnTo>
                    <a:pt x="4187893" y="12700"/>
                  </a:lnTo>
                  <a:lnTo>
                    <a:pt x="4232270" y="0"/>
                  </a:lnTo>
                  <a:lnTo>
                    <a:pt x="13716000" y="0"/>
                  </a:lnTo>
                  <a:lnTo>
                    <a:pt x="13716000" y="482600"/>
                  </a:lnTo>
                  <a:lnTo>
                    <a:pt x="13671924" y="495300"/>
                  </a:lnTo>
                  <a:lnTo>
                    <a:pt x="13495820" y="495300"/>
                  </a:lnTo>
                  <a:lnTo>
                    <a:pt x="13452680" y="508000"/>
                  </a:lnTo>
                  <a:lnTo>
                    <a:pt x="13159416" y="508000"/>
                  </a:lnTo>
                  <a:lnTo>
                    <a:pt x="13118638" y="520700"/>
                  </a:lnTo>
                  <a:lnTo>
                    <a:pt x="12064674" y="520700"/>
                  </a:lnTo>
                  <a:lnTo>
                    <a:pt x="12025181" y="533400"/>
                  </a:lnTo>
                  <a:lnTo>
                    <a:pt x="11500348" y="533400"/>
                  </a:lnTo>
                  <a:lnTo>
                    <a:pt x="11458549" y="546100"/>
                  </a:lnTo>
                  <a:lnTo>
                    <a:pt x="11245004" y="546100"/>
                  </a:lnTo>
                  <a:lnTo>
                    <a:pt x="11201275" y="558800"/>
                  </a:lnTo>
                  <a:lnTo>
                    <a:pt x="11067768" y="558800"/>
                  </a:lnTo>
                  <a:lnTo>
                    <a:pt x="11022440" y="571500"/>
                  </a:lnTo>
                  <a:lnTo>
                    <a:pt x="10883759" y="571500"/>
                  </a:lnTo>
                  <a:lnTo>
                    <a:pt x="10836580" y="584200"/>
                  </a:lnTo>
                  <a:lnTo>
                    <a:pt x="10740702" y="584200"/>
                  </a:lnTo>
                  <a:lnTo>
                    <a:pt x="10691971" y="596900"/>
                  </a:lnTo>
                  <a:lnTo>
                    <a:pt x="10642692" y="596900"/>
                  </a:lnTo>
                  <a:lnTo>
                    <a:pt x="10592847" y="609600"/>
                  </a:lnTo>
                  <a:lnTo>
                    <a:pt x="10542423" y="609600"/>
                  </a:lnTo>
                  <a:lnTo>
                    <a:pt x="10491403" y="622300"/>
                  </a:lnTo>
                  <a:lnTo>
                    <a:pt x="10387512" y="622300"/>
                  </a:lnTo>
                  <a:lnTo>
                    <a:pt x="10281050" y="647700"/>
                  </a:lnTo>
                  <a:lnTo>
                    <a:pt x="10226815" y="647700"/>
                  </a:lnTo>
                  <a:lnTo>
                    <a:pt x="10171890" y="660400"/>
                  </a:lnTo>
                  <a:lnTo>
                    <a:pt x="10116260" y="660400"/>
                  </a:lnTo>
                  <a:lnTo>
                    <a:pt x="10002821" y="685800"/>
                  </a:lnTo>
                  <a:lnTo>
                    <a:pt x="9944980" y="685800"/>
                  </a:lnTo>
                  <a:lnTo>
                    <a:pt x="9766785" y="723900"/>
                  </a:lnTo>
                  <a:lnTo>
                    <a:pt x="9705776" y="723900"/>
                  </a:lnTo>
                  <a:lnTo>
                    <a:pt x="9254574" y="812800"/>
                  </a:lnTo>
                  <a:lnTo>
                    <a:pt x="8904378" y="876300"/>
                  </a:lnTo>
                  <a:lnTo>
                    <a:pt x="8831345" y="901700"/>
                  </a:lnTo>
                  <a:lnTo>
                    <a:pt x="8545959" y="952500"/>
                  </a:lnTo>
                  <a:lnTo>
                    <a:pt x="8477295" y="977900"/>
                  </a:lnTo>
                  <a:lnTo>
                    <a:pt x="8212862" y="1028700"/>
                  </a:lnTo>
                  <a:lnTo>
                    <a:pt x="8149225" y="1054100"/>
                  </a:lnTo>
                  <a:lnTo>
                    <a:pt x="7904055" y="1104900"/>
                  </a:lnTo>
                  <a:lnTo>
                    <a:pt x="7845023" y="1130300"/>
                  </a:lnTo>
                  <a:lnTo>
                    <a:pt x="7673082" y="1168400"/>
                  </a:lnTo>
                  <a:lnTo>
                    <a:pt x="7617430" y="1193800"/>
                  </a:lnTo>
                  <a:lnTo>
                    <a:pt x="7402682" y="1244600"/>
                  </a:lnTo>
                  <a:lnTo>
                    <a:pt x="7350876" y="1270000"/>
                  </a:lnTo>
                  <a:lnTo>
                    <a:pt x="7150665" y="1320800"/>
                  </a:lnTo>
                  <a:lnTo>
                    <a:pt x="7102282" y="1346200"/>
                  </a:lnTo>
                  <a:lnTo>
                    <a:pt x="6914921" y="1397000"/>
                  </a:lnTo>
                  <a:lnTo>
                    <a:pt x="6869539" y="1422400"/>
                  </a:lnTo>
                  <a:lnTo>
                    <a:pt x="6693339" y="1473200"/>
                  </a:lnTo>
                  <a:lnTo>
                    <a:pt x="6650537" y="1498600"/>
                  </a:lnTo>
                  <a:lnTo>
                    <a:pt x="6483810" y="1549400"/>
                  </a:lnTo>
                  <a:lnTo>
                    <a:pt x="6443165" y="1574800"/>
                  </a:lnTo>
                  <a:lnTo>
                    <a:pt x="6284224" y="1625600"/>
                  </a:lnTo>
                  <a:lnTo>
                    <a:pt x="6245314" y="1651000"/>
                  </a:lnTo>
                  <a:lnTo>
                    <a:pt x="6092470" y="1701800"/>
                  </a:lnTo>
                  <a:lnTo>
                    <a:pt x="6054873" y="1727200"/>
                  </a:lnTo>
                  <a:lnTo>
                    <a:pt x="5943288" y="1765300"/>
                  </a:lnTo>
                  <a:lnTo>
                    <a:pt x="5906438" y="1790700"/>
                  </a:lnTo>
                  <a:lnTo>
                    <a:pt x="5760315" y="1841500"/>
                  </a:lnTo>
                  <a:lnTo>
                    <a:pt x="5724019" y="1866900"/>
                  </a:lnTo>
                  <a:lnTo>
                    <a:pt x="5651590" y="1892300"/>
                  </a:lnTo>
                  <a:lnTo>
                    <a:pt x="5579266" y="1930400"/>
                  </a:lnTo>
                  <a:lnTo>
                    <a:pt x="5470683" y="1968500"/>
                  </a:lnTo>
                  <a:lnTo>
                    <a:pt x="5366375" y="2019300"/>
                  </a:lnTo>
                  <a:lnTo>
                    <a:pt x="5261476" y="2057400"/>
                  </a:lnTo>
                  <a:lnTo>
                    <a:pt x="5226323" y="2082800"/>
                  </a:lnTo>
                  <a:lnTo>
                    <a:pt x="5084467" y="2133600"/>
                  </a:lnTo>
                  <a:lnTo>
                    <a:pt x="5048633" y="2159000"/>
                  </a:lnTo>
                  <a:lnTo>
                    <a:pt x="4903459" y="2209800"/>
                  </a:lnTo>
                  <a:lnTo>
                    <a:pt x="4866648" y="2235200"/>
                  </a:lnTo>
                  <a:lnTo>
                    <a:pt x="4716977" y="2286000"/>
                  </a:lnTo>
                  <a:lnTo>
                    <a:pt x="4678894" y="2311400"/>
                  </a:lnTo>
                  <a:lnTo>
                    <a:pt x="4562859" y="2349500"/>
                  </a:lnTo>
                  <a:lnTo>
                    <a:pt x="4523547" y="2374900"/>
                  </a:lnTo>
                  <a:lnTo>
                    <a:pt x="4362810" y="2425700"/>
                  </a:lnTo>
                  <a:lnTo>
                    <a:pt x="4321695" y="2451100"/>
                  </a:lnTo>
                  <a:lnTo>
                    <a:pt x="4153158" y="2501900"/>
                  </a:lnTo>
                  <a:lnTo>
                    <a:pt x="4109946" y="2527300"/>
                  </a:lnTo>
                  <a:lnTo>
                    <a:pt x="3977533" y="2565400"/>
                  </a:lnTo>
                  <a:lnTo>
                    <a:pt x="3932431" y="2590800"/>
                  </a:lnTo>
                  <a:lnTo>
                    <a:pt x="3746885" y="2641600"/>
                  </a:lnTo>
                  <a:lnTo>
                    <a:pt x="3699154" y="2667000"/>
                  </a:lnTo>
                  <a:lnTo>
                    <a:pt x="3552551" y="2705100"/>
                  </a:lnTo>
                  <a:lnTo>
                    <a:pt x="3502506" y="2730500"/>
                  </a:lnTo>
                  <a:lnTo>
                    <a:pt x="3296128" y="2781300"/>
                  </a:lnTo>
                  <a:lnTo>
                    <a:pt x="3242925" y="2806700"/>
                  </a:lnTo>
                  <a:lnTo>
                    <a:pt x="3079265" y="2844800"/>
                  </a:lnTo>
                  <a:lnTo>
                    <a:pt x="3023322" y="2870200"/>
                  </a:lnTo>
                  <a:lnTo>
                    <a:pt x="2792291" y="2921000"/>
                  </a:lnTo>
                  <a:lnTo>
                    <a:pt x="2732660" y="2946400"/>
                  </a:lnTo>
                  <a:lnTo>
                    <a:pt x="2549077" y="2984500"/>
                  </a:lnTo>
                  <a:lnTo>
                    <a:pt x="2486282" y="3009900"/>
                  </a:lnTo>
                  <a:lnTo>
                    <a:pt x="2226777" y="3060700"/>
                  </a:lnTo>
                  <a:lnTo>
                    <a:pt x="2159761" y="3086100"/>
                  </a:lnTo>
                  <a:lnTo>
                    <a:pt x="1953391" y="3124200"/>
                  </a:lnTo>
                  <a:lnTo>
                    <a:pt x="1882787" y="3149600"/>
                  </a:lnTo>
                  <a:lnTo>
                    <a:pt x="1591908" y="3200400"/>
                  </a:lnTo>
                  <a:lnTo>
                    <a:pt x="1519318" y="3225800"/>
                  </a:lnTo>
                  <a:lnTo>
                    <a:pt x="968597" y="3327400"/>
                  </a:lnTo>
                  <a:lnTo>
                    <a:pt x="712125" y="3378200"/>
                  </a:lnTo>
                  <a:lnTo>
                    <a:pt x="649858" y="3378200"/>
                  </a:lnTo>
                  <a:lnTo>
                    <a:pt x="467328" y="3416300"/>
                  </a:lnTo>
                  <a:lnTo>
                    <a:pt x="407873" y="3416300"/>
                  </a:lnTo>
                  <a:lnTo>
                    <a:pt x="233521" y="3454400"/>
                  </a:lnTo>
                  <a:lnTo>
                    <a:pt x="176706" y="3454400"/>
                  </a:lnTo>
                  <a:lnTo>
                    <a:pt x="120525" y="3467100"/>
                  </a:lnTo>
                  <a:lnTo>
                    <a:pt x="64965" y="3467100"/>
                  </a:lnTo>
                  <a:lnTo>
                    <a:pt x="10018" y="3479800"/>
                  </a:lnTo>
                  <a:close/>
                </a:path>
              </a:pathLst>
            </a:custGeom>
            <a:solidFill>
              <a:srgbClr val="C8B9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2643661"/>
              <a:ext cx="13716000" cy="5549900"/>
            </a:xfrm>
            <a:custGeom>
              <a:avLst/>
              <a:gdLst/>
              <a:ahLst/>
              <a:cxnLst/>
              <a:rect l="l" t="t" r="r" b="b"/>
              <a:pathLst>
                <a:path w="13716000" h="5549900">
                  <a:moveTo>
                    <a:pt x="27972" y="5549900"/>
                  </a:moveTo>
                  <a:lnTo>
                    <a:pt x="0" y="5549900"/>
                  </a:lnTo>
                  <a:lnTo>
                    <a:pt x="0" y="3035300"/>
                  </a:lnTo>
                  <a:lnTo>
                    <a:pt x="105627" y="3035300"/>
                  </a:lnTo>
                  <a:lnTo>
                    <a:pt x="153479" y="3022600"/>
                  </a:lnTo>
                  <a:lnTo>
                    <a:pt x="250764" y="3022600"/>
                  </a:lnTo>
                  <a:lnTo>
                    <a:pt x="300230" y="3009900"/>
                  </a:lnTo>
                  <a:lnTo>
                    <a:pt x="350266" y="3009900"/>
                  </a:lnTo>
                  <a:lnTo>
                    <a:pt x="400890" y="2997200"/>
                  </a:lnTo>
                  <a:lnTo>
                    <a:pt x="452117" y="2997200"/>
                  </a:lnTo>
                  <a:lnTo>
                    <a:pt x="503964" y="2984500"/>
                  </a:lnTo>
                  <a:lnTo>
                    <a:pt x="556446" y="2984500"/>
                  </a:lnTo>
                  <a:lnTo>
                    <a:pt x="609581" y="2971800"/>
                  </a:lnTo>
                  <a:lnTo>
                    <a:pt x="663384" y="2971800"/>
                  </a:lnTo>
                  <a:lnTo>
                    <a:pt x="717872" y="2959100"/>
                  </a:lnTo>
                  <a:lnTo>
                    <a:pt x="773060" y="2959100"/>
                  </a:lnTo>
                  <a:lnTo>
                    <a:pt x="885606" y="2933700"/>
                  </a:lnTo>
                  <a:lnTo>
                    <a:pt x="942995" y="2933700"/>
                  </a:lnTo>
                  <a:lnTo>
                    <a:pt x="1060088" y="2908300"/>
                  </a:lnTo>
                  <a:lnTo>
                    <a:pt x="1119825" y="2908300"/>
                  </a:lnTo>
                  <a:lnTo>
                    <a:pt x="1431058" y="2844800"/>
                  </a:lnTo>
                  <a:lnTo>
                    <a:pt x="1495929" y="2844800"/>
                  </a:lnTo>
                  <a:lnTo>
                    <a:pt x="1764702" y="2794000"/>
                  </a:lnTo>
                  <a:lnTo>
                    <a:pt x="1834299" y="2768600"/>
                  </a:lnTo>
                  <a:lnTo>
                    <a:pt x="2196417" y="2705100"/>
                  </a:lnTo>
                  <a:lnTo>
                    <a:pt x="2268911" y="2679700"/>
                  </a:lnTo>
                  <a:lnTo>
                    <a:pt x="2479777" y="2641600"/>
                  </a:lnTo>
                  <a:lnTo>
                    <a:pt x="2547918" y="2616200"/>
                  </a:lnTo>
                  <a:lnTo>
                    <a:pt x="2810215" y="2565400"/>
                  </a:lnTo>
                  <a:lnTo>
                    <a:pt x="2873309" y="2540000"/>
                  </a:lnTo>
                  <a:lnTo>
                    <a:pt x="3056921" y="2501900"/>
                  </a:lnTo>
                  <a:lnTo>
                    <a:pt x="3116293" y="2476500"/>
                  </a:lnTo>
                  <a:lnTo>
                    <a:pt x="3345088" y="2425700"/>
                  </a:lnTo>
                  <a:lnTo>
                    <a:pt x="3400200" y="2400300"/>
                  </a:lnTo>
                  <a:lnTo>
                    <a:pt x="3612834" y="2349500"/>
                  </a:lnTo>
                  <a:lnTo>
                    <a:pt x="3664125" y="2324100"/>
                  </a:lnTo>
                  <a:lnTo>
                    <a:pt x="3813799" y="2286000"/>
                  </a:lnTo>
                  <a:lnTo>
                    <a:pt x="3862348" y="2260600"/>
                  </a:lnTo>
                  <a:lnTo>
                    <a:pt x="4050304" y="2209800"/>
                  </a:lnTo>
                  <a:lnTo>
                    <a:pt x="4095820" y="2184400"/>
                  </a:lnTo>
                  <a:lnTo>
                    <a:pt x="4272517" y="2133600"/>
                  </a:lnTo>
                  <a:lnTo>
                    <a:pt x="4315437" y="2108200"/>
                  </a:lnTo>
                  <a:lnTo>
                    <a:pt x="4482626" y="2057400"/>
                  </a:lnTo>
                  <a:lnTo>
                    <a:pt x="4523388" y="2032000"/>
                  </a:lnTo>
                  <a:lnTo>
                    <a:pt x="4643469" y="1993900"/>
                  </a:lnTo>
                  <a:lnTo>
                    <a:pt x="4682820" y="1968500"/>
                  </a:lnTo>
                  <a:lnTo>
                    <a:pt x="4837307" y="1917700"/>
                  </a:lnTo>
                  <a:lnTo>
                    <a:pt x="4875287" y="1892300"/>
                  </a:lnTo>
                  <a:lnTo>
                    <a:pt x="4987969" y="1854200"/>
                  </a:lnTo>
                  <a:lnTo>
                    <a:pt x="5025169" y="1828800"/>
                  </a:lnTo>
                  <a:lnTo>
                    <a:pt x="5135928" y="1790700"/>
                  </a:lnTo>
                  <a:lnTo>
                    <a:pt x="5172627" y="1765300"/>
                  </a:lnTo>
                  <a:lnTo>
                    <a:pt x="5282304" y="1727200"/>
                  </a:lnTo>
                  <a:lnTo>
                    <a:pt x="5318782" y="1701800"/>
                  </a:lnTo>
                  <a:lnTo>
                    <a:pt x="5391721" y="1676400"/>
                  </a:lnTo>
                  <a:lnTo>
                    <a:pt x="5534589" y="1612900"/>
                  </a:lnTo>
                  <a:lnTo>
                    <a:pt x="5604640" y="1587500"/>
                  </a:lnTo>
                  <a:lnTo>
                    <a:pt x="5675002" y="1549400"/>
                  </a:lnTo>
                  <a:lnTo>
                    <a:pt x="5781335" y="1511300"/>
                  </a:lnTo>
                  <a:lnTo>
                    <a:pt x="5817037" y="1485900"/>
                  </a:lnTo>
                  <a:lnTo>
                    <a:pt x="5961453" y="1435100"/>
                  </a:lnTo>
                  <a:lnTo>
                    <a:pt x="5998018" y="1409700"/>
                  </a:lnTo>
                  <a:lnTo>
                    <a:pt x="6146476" y="1358900"/>
                  </a:lnTo>
                  <a:lnTo>
                    <a:pt x="6184200" y="1333500"/>
                  </a:lnTo>
                  <a:lnTo>
                    <a:pt x="6337887" y="1282700"/>
                  </a:lnTo>
                  <a:lnTo>
                    <a:pt x="6377066" y="1257300"/>
                  </a:lnTo>
                  <a:lnTo>
                    <a:pt x="6496610" y="1219200"/>
                  </a:lnTo>
                  <a:lnTo>
                    <a:pt x="6537167" y="1193800"/>
                  </a:lnTo>
                  <a:lnTo>
                    <a:pt x="6703252" y="1143000"/>
                  </a:lnTo>
                  <a:lnTo>
                    <a:pt x="6745798" y="1117600"/>
                  </a:lnTo>
                  <a:lnTo>
                    <a:pt x="6876081" y="1079500"/>
                  </a:lnTo>
                  <a:lnTo>
                    <a:pt x="6920431" y="1054100"/>
                  </a:lnTo>
                  <a:lnTo>
                    <a:pt x="7102756" y="1003300"/>
                  </a:lnTo>
                  <a:lnTo>
                    <a:pt x="7149627" y="977900"/>
                  </a:lnTo>
                  <a:lnTo>
                    <a:pt x="7293531" y="939800"/>
                  </a:lnTo>
                  <a:lnTo>
                    <a:pt x="7342634" y="914400"/>
                  </a:lnTo>
                  <a:lnTo>
                    <a:pt x="7493515" y="876300"/>
                  </a:lnTo>
                  <a:lnTo>
                    <a:pt x="7545038" y="850900"/>
                  </a:lnTo>
                  <a:lnTo>
                    <a:pt x="7757601" y="800100"/>
                  </a:lnTo>
                  <a:lnTo>
                    <a:pt x="7812417" y="774700"/>
                  </a:lnTo>
                  <a:lnTo>
                    <a:pt x="7981079" y="736600"/>
                  </a:lnTo>
                  <a:lnTo>
                    <a:pt x="8038743" y="711200"/>
                  </a:lnTo>
                  <a:lnTo>
                    <a:pt x="8216232" y="673100"/>
                  </a:lnTo>
                  <a:lnTo>
                    <a:pt x="8276934" y="647700"/>
                  </a:lnTo>
                  <a:lnTo>
                    <a:pt x="8527747" y="596900"/>
                  </a:lnTo>
                  <a:lnTo>
                    <a:pt x="8592512" y="571500"/>
                  </a:lnTo>
                  <a:lnTo>
                    <a:pt x="8791943" y="533400"/>
                  </a:lnTo>
                  <a:lnTo>
                    <a:pt x="8860171" y="508000"/>
                  </a:lnTo>
                  <a:lnTo>
                    <a:pt x="9070279" y="469900"/>
                  </a:lnTo>
                  <a:lnTo>
                    <a:pt x="9142161" y="444500"/>
                  </a:lnTo>
                  <a:lnTo>
                    <a:pt x="9435536" y="393700"/>
                  </a:lnTo>
                  <a:lnTo>
                    <a:pt x="9507621" y="368300"/>
                  </a:lnTo>
                  <a:lnTo>
                    <a:pt x="9578854" y="355600"/>
                  </a:lnTo>
                  <a:lnTo>
                    <a:pt x="10183392" y="241300"/>
                  </a:lnTo>
                  <a:lnTo>
                    <a:pt x="10246698" y="241300"/>
                  </a:lnTo>
                  <a:lnTo>
                    <a:pt x="10492697" y="190500"/>
                  </a:lnTo>
                  <a:lnTo>
                    <a:pt x="10552444" y="190500"/>
                  </a:lnTo>
                  <a:lnTo>
                    <a:pt x="10669911" y="165100"/>
                  </a:lnTo>
                  <a:lnTo>
                    <a:pt x="10727652" y="165100"/>
                  </a:lnTo>
                  <a:lnTo>
                    <a:pt x="10841204" y="139700"/>
                  </a:lnTo>
                  <a:lnTo>
                    <a:pt x="10897037" y="139700"/>
                  </a:lnTo>
                  <a:lnTo>
                    <a:pt x="10952254" y="127000"/>
                  </a:lnTo>
                  <a:lnTo>
                    <a:pt x="11006868" y="127000"/>
                  </a:lnTo>
                  <a:lnTo>
                    <a:pt x="11060888" y="114300"/>
                  </a:lnTo>
                  <a:lnTo>
                    <a:pt x="11114326" y="114300"/>
                  </a:lnTo>
                  <a:lnTo>
                    <a:pt x="11167192" y="101600"/>
                  </a:lnTo>
                  <a:lnTo>
                    <a:pt x="11219498" y="101600"/>
                  </a:lnTo>
                  <a:lnTo>
                    <a:pt x="11271253" y="88900"/>
                  </a:lnTo>
                  <a:lnTo>
                    <a:pt x="11322469" y="88900"/>
                  </a:lnTo>
                  <a:lnTo>
                    <a:pt x="11373157" y="76200"/>
                  </a:lnTo>
                  <a:lnTo>
                    <a:pt x="11472990" y="76200"/>
                  </a:lnTo>
                  <a:lnTo>
                    <a:pt x="11522157" y="63500"/>
                  </a:lnTo>
                  <a:lnTo>
                    <a:pt x="11619046" y="63500"/>
                  </a:lnTo>
                  <a:lnTo>
                    <a:pt x="11666789" y="50800"/>
                  </a:lnTo>
                  <a:lnTo>
                    <a:pt x="11760927" y="50800"/>
                  </a:lnTo>
                  <a:lnTo>
                    <a:pt x="11807344" y="38100"/>
                  </a:lnTo>
                  <a:lnTo>
                    <a:pt x="11944113" y="38100"/>
                  </a:lnTo>
                  <a:lnTo>
                    <a:pt x="11988912" y="25400"/>
                  </a:lnTo>
                  <a:lnTo>
                    <a:pt x="12164439" y="25400"/>
                  </a:lnTo>
                  <a:lnTo>
                    <a:pt x="12207458" y="12700"/>
                  </a:lnTo>
                  <a:lnTo>
                    <a:pt x="12500134" y="12700"/>
                  </a:lnTo>
                  <a:lnTo>
                    <a:pt x="12540866" y="0"/>
                  </a:lnTo>
                  <a:lnTo>
                    <a:pt x="13716000" y="0"/>
                  </a:lnTo>
                  <a:lnTo>
                    <a:pt x="13716000" y="2489200"/>
                  </a:lnTo>
                  <a:lnTo>
                    <a:pt x="13600182" y="2489200"/>
                  </a:lnTo>
                  <a:lnTo>
                    <a:pt x="13561586" y="2501900"/>
                  </a:lnTo>
                  <a:lnTo>
                    <a:pt x="12570683" y="2501900"/>
                  </a:lnTo>
                  <a:lnTo>
                    <a:pt x="12529212" y="2514600"/>
                  </a:lnTo>
                  <a:lnTo>
                    <a:pt x="12274668" y="2514600"/>
                  </a:lnTo>
                  <a:lnTo>
                    <a:pt x="12231139" y="2527300"/>
                  </a:lnTo>
                  <a:lnTo>
                    <a:pt x="12053272" y="2527300"/>
                  </a:lnTo>
                  <a:lnTo>
                    <a:pt x="12007785" y="2540000"/>
                  </a:lnTo>
                  <a:lnTo>
                    <a:pt x="11868618" y="2540000"/>
                  </a:lnTo>
                  <a:lnTo>
                    <a:pt x="11821272" y="2552700"/>
                  </a:lnTo>
                  <a:lnTo>
                    <a:pt x="11773420" y="2552700"/>
                  </a:lnTo>
                  <a:lnTo>
                    <a:pt x="11725047" y="2565400"/>
                  </a:lnTo>
                  <a:lnTo>
                    <a:pt x="11626669" y="2565400"/>
                  </a:lnTo>
                  <a:lnTo>
                    <a:pt x="11576632" y="2578100"/>
                  </a:lnTo>
                  <a:lnTo>
                    <a:pt x="11526008" y="2578100"/>
                  </a:lnTo>
                  <a:lnTo>
                    <a:pt x="11474781" y="2590800"/>
                  </a:lnTo>
                  <a:lnTo>
                    <a:pt x="11422935" y="2590800"/>
                  </a:lnTo>
                  <a:lnTo>
                    <a:pt x="11370452" y="2603500"/>
                  </a:lnTo>
                  <a:lnTo>
                    <a:pt x="11317318" y="2603500"/>
                  </a:lnTo>
                  <a:lnTo>
                    <a:pt x="11263515" y="2616200"/>
                  </a:lnTo>
                  <a:lnTo>
                    <a:pt x="11209027" y="2616200"/>
                  </a:lnTo>
                  <a:lnTo>
                    <a:pt x="11153838" y="2628900"/>
                  </a:lnTo>
                  <a:lnTo>
                    <a:pt x="11097932" y="2628900"/>
                  </a:lnTo>
                  <a:lnTo>
                    <a:pt x="10983903" y="2654300"/>
                  </a:lnTo>
                  <a:lnTo>
                    <a:pt x="10925748" y="2654300"/>
                  </a:lnTo>
                  <a:lnTo>
                    <a:pt x="10746522" y="2692400"/>
                  </a:lnTo>
                  <a:lnTo>
                    <a:pt x="10685139" y="2692400"/>
                  </a:lnTo>
                  <a:lnTo>
                    <a:pt x="10230816" y="2781300"/>
                  </a:lnTo>
                  <a:lnTo>
                    <a:pt x="9877779" y="2844800"/>
                  </a:lnTo>
                  <a:lnTo>
                    <a:pt x="9804108" y="2870200"/>
                  </a:lnTo>
                  <a:lnTo>
                    <a:pt x="9586608" y="2908300"/>
                  </a:lnTo>
                  <a:lnTo>
                    <a:pt x="9516325" y="2933700"/>
                  </a:lnTo>
                  <a:lnTo>
                    <a:pt x="9245813" y="2984500"/>
                  </a:lnTo>
                  <a:lnTo>
                    <a:pt x="9180752" y="3009900"/>
                  </a:lnTo>
                  <a:lnTo>
                    <a:pt x="8991452" y="3048000"/>
                  </a:lnTo>
                  <a:lnTo>
                    <a:pt x="8930253" y="3073400"/>
                  </a:lnTo>
                  <a:lnTo>
                    <a:pt x="8694504" y="3124200"/>
                  </a:lnTo>
                  <a:lnTo>
                    <a:pt x="8637740" y="3149600"/>
                  </a:lnTo>
                  <a:lnTo>
                    <a:pt x="8418853" y="3200400"/>
                  </a:lnTo>
                  <a:lnTo>
                    <a:pt x="8366085" y="3225800"/>
                  </a:lnTo>
                  <a:lnTo>
                    <a:pt x="8212194" y="3263900"/>
                  </a:lnTo>
                  <a:lnTo>
                    <a:pt x="8162308" y="3289300"/>
                  </a:lnTo>
                  <a:lnTo>
                    <a:pt x="7969359" y="3340100"/>
                  </a:lnTo>
                  <a:lnTo>
                    <a:pt x="7922682" y="3365500"/>
                  </a:lnTo>
                  <a:lnTo>
                    <a:pt x="7741692" y="3416300"/>
                  </a:lnTo>
                  <a:lnTo>
                    <a:pt x="7697786" y="3441700"/>
                  </a:lnTo>
                  <a:lnTo>
                    <a:pt x="7569009" y="3479800"/>
                  </a:lnTo>
                  <a:lnTo>
                    <a:pt x="7527004" y="3505200"/>
                  </a:lnTo>
                  <a:lnTo>
                    <a:pt x="7363128" y="3556000"/>
                  </a:lnTo>
                  <a:lnTo>
                    <a:pt x="7323107" y="3581400"/>
                  </a:lnTo>
                  <a:lnTo>
                    <a:pt x="7166287" y="3632200"/>
                  </a:lnTo>
                  <a:lnTo>
                    <a:pt x="7127811" y="3657600"/>
                  </a:lnTo>
                  <a:lnTo>
                    <a:pt x="7013852" y="3695700"/>
                  </a:lnTo>
                  <a:lnTo>
                    <a:pt x="6976298" y="3721100"/>
                  </a:lnTo>
                  <a:lnTo>
                    <a:pt x="6864682" y="3759200"/>
                  </a:lnTo>
                  <a:lnTo>
                    <a:pt x="6827768" y="3784600"/>
                  </a:lnTo>
                  <a:lnTo>
                    <a:pt x="6717654" y="3822700"/>
                  </a:lnTo>
                  <a:lnTo>
                    <a:pt x="6681101" y="3848100"/>
                  </a:lnTo>
                  <a:lnTo>
                    <a:pt x="6535178" y="3898900"/>
                  </a:lnTo>
                  <a:lnTo>
                    <a:pt x="6392309" y="3962400"/>
                  </a:lnTo>
                  <a:lnTo>
                    <a:pt x="6322258" y="4000500"/>
                  </a:lnTo>
                  <a:lnTo>
                    <a:pt x="6216569" y="4038600"/>
                  </a:lnTo>
                  <a:lnTo>
                    <a:pt x="6181129" y="4064000"/>
                  </a:lnTo>
                  <a:lnTo>
                    <a:pt x="6037998" y="4114800"/>
                  </a:lnTo>
                  <a:lnTo>
                    <a:pt x="6001814" y="4140200"/>
                  </a:lnTo>
                  <a:lnTo>
                    <a:pt x="5855115" y="4191000"/>
                  </a:lnTo>
                  <a:lnTo>
                    <a:pt x="5817890" y="4216400"/>
                  </a:lnTo>
                  <a:lnTo>
                    <a:pt x="5704707" y="4254500"/>
                  </a:lnTo>
                  <a:lnTo>
                    <a:pt x="5666437" y="4279900"/>
                  </a:lnTo>
                  <a:lnTo>
                    <a:pt x="5510326" y="4330700"/>
                  </a:lnTo>
                  <a:lnTo>
                    <a:pt x="5470482" y="4356100"/>
                  </a:lnTo>
                  <a:lnTo>
                    <a:pt x="5307484" y="4406900"/>
                  </a:lnTo>
                  <a:lnTo>
                    <a:pt x="5265770" y="4432300"/>
                  </a:lnTo>
                  <a:lnTo>
                    <a:pt x="5138122" y="4470400"/>
                  </a:lnTo>
                  <a:lnTo>
                    <a:pt x="5094698" y="4495800"/>
                  </a:lnTo>
                  <a:lnTo>
                    <a:pt x="4916314" y="4546600"/>
                  </a:lnTo>
                  <a:lnTo>
                    <a:pt x="4870487" y="4572000"/>
                  </a:lnTo>
                  <a:lnTo>
                    <a:pt x="4729859" y="4610100"/>
                  </a:lnTo>
                  <a:lnTo>
                    <a:pt x="4681895" y="4635500"/>
                  </a:lnTo>
                  <a:lnTo>
                    <a:pt x="4534574" y="4673600"/>
                  </a:lnTo>
                  <a:lnTo>
                    <a:pt x="4484285" y="4699000"/>
                  </a:lnTo>
                  <a:lnTo>
                    <a:pt x="4276896" y="4749800"/>
                  </a:lnTo>
                  <a:lnTo>
                    <a:pt x="4223432" y="4775200"/>
                  </a:lnTo>
                  <a:lnTo>
                    <a:pt x="4058970" y="4813300"/>
                  </a:lnTo>
                  <a:lnTo>
                    <a:pt x="4002754" y="4838700"/>
                  </a:lnTo>
                  <a:lnTo>
                    <a:pt x="3829749" y="4876800"/>
                  </a:lnTo>
                  <a:lnTo>
                    <a:pt x="3770590" y="4902200"/>
                  </a:lnTo>
                  <a:lnTo>
                    <a:pt x="3526183" y="4953000"/>
                  </a:lnTo>
                  <a:lnTo>
                    <a:pt x="3463079" y="4978400"/>
                  </a:lnTo>
                  <a:lnTo>
                    <a:pt x="3268773" y="5016500"/>
                  </a:lnTo>
                  <a:lnTo>
                    <a:pt x="3202300" y="5041900"/>
                  </a:lnTo>
                  <a:lnTo>
                    <a:pt x="2997602" y="5080000"/>
                  </a:lnTo>
                  <a:lnTo>
                    <a:pt x="2927571" y="5105400"/>
                  </a:lnTo>
                  <a:lnTo>
                    <a:pt x="2638131" y="5156200"/>
                  </a:lnTo>
                  <a:lnTo>
                    <a:pt x="2564310" y="5181600"/>
                  </a:lnTo>
                  <a:lnTo>
                    <a:pt x="1937933" y="5295900"/>
                  </a:lnTo>
                  <a:lnTo>
                    <a:pt x="1617628" y="5359400"/>
                  </a:lnTo>
                  <a:lnTo>
                    <a:pt x="1555777" y="5359400"/>
                  </a:lnTo>
                  <a:lnTo>
                    <a:pt x="1374454" y="5397500"/>
                  </a:lnTo>
                  <a:lnTo>
                    <a:pt x="1315386" y="5397500"/>
                  </a:lnTo>
                  <a:lnTo>
                    <a:pt x="1199246" y="5422900"/>
                  </a:lnTo>
                  <a:lnTo>
                    <a:pt x="1142152" y="5422900"/>
                  </a:lnTo>
                  <a:lnTo>
                    <a:pt x="1029862" y="5448300"/>
                  </a:lnTo>
                  <a:lnTo>
                    <a:pt x="974644" y="5448300"/>
                  </a:lnTo>
                  <a:lnTo>
                    <a:pt x="920031" y="5461000"/>
                  </a:lnTo>
                  <a:lnTo>
                    <a:pt x="866010" y="5461000"/>
                  </a:lnTo>
                  <a:lnTo>
                    <a:pt x="812572" y="5473700"/>
                  </a:lnTo>
                  <a:lnTo>
                    <a:pt x="759706" y="5473700"/>
                  </a:lnTo>
                  <a:lnTo>
                    <a:pt x="707401" y="5486400"/>
                  </a:lnTo>
                  <a:lnTo>
                    <a:pt x="655645" y="5486400"/>
                  </a:lnTo>
                  <a:lnTo>
                    <a:pt x="604429" y="5499100"/>
                  </a:lnTo>
                  <a:lnTo>
                    <a:pt x="503571" y="5499100"/>
                  </a:lnTo>
                  <a:lnTo>
                    <a:pt x="453908" y="5511800"/>
                  </a:lnTo>
                  <a:lnTo>
                    <a:pt x="404741" y="5511800"/>
                  </a:lnTo>
                  <a:lnTo>
                    <a:pt x="356060" y="5524500"/>
                  </a:lnTo>
                  <a:lnTo>
                    <a:pt x="260109" y="5524500"/>
                  </a:lnTo>
                  <a:lnTo>
                    <a:pt x="212819" y="5537200"/>
                  </a:lnTo>
                  <a:lnTo>
                    <a:pt x="73559" y="5537200"/>
                  </a:lnTo>
                  <a:lnTo>
                    <a:pt x="27972" y="5549900"/>
                  </a:lnTo>
                  <a:close/>
                </a:path>
              </a:pathLst>
            </a:custGeom>
            <a:solidFill>
              <a:srgbClr val="5C24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19424" y="342899"/>
              <a:ext cx="10353675" cy="7886700"/>
            </a:xfrm>
            <a:custGeom>
              <a:avLst/>
              <a:gdLst/>
              <a:ahLst/>
              <a:cxnLst/>
              <a:rect l="l" t="t" r="r" b="b"/>
              <a:pathLst>
                <a:path w="10353675" h="7886700">
                  <a:moveTo>
                    <a:pt x="10353674" y="7886699"/>
                  </a:moveTo>
                  <a:lnTo>
                    <a:pt x="0" y="7886699"/>
                  </a:lnTo>
                  <a:lnTo>
                    <a:pt x="0" y="0"/>
                  </a:lnTo>
                  <a:lnTo>
                    <a:pt x="10353674" y="0"/>
                  </a:lnTo>
                  <a:lnTo>
                    <a:pt x="10353674" y="7886699"/>
                  </a:lnTo>
                  <a:close/>
                </a:path>
              </a:pathLst>
            </a:custGeom>
            <a:solidFill>
              <a:srgbClr val="582A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6599" y="1178487"/>
              <a:ext cx="147962" cy="18852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1690" y="1176915"/>
              <a:ext cx="148222" cy="1895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8910" y="1178483"/>
              <a:ext cx="139863" cy="1864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4584" y="1178487"/>
              <a:ext cx="176762" cy="1864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6622" y="1178483"/>
              <a:ext cx="114995" cy="1864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5558" y="1178487"/>
              <a:ext cx="147962" cy="1885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009834" y="1178788"/>
              <a:ext cx="1885950" cy="297815"/>
            </a:xfrm>
            <a:custGeom>
              <a:avLst/>
              <a:gdLst/>
              <a:ahLst/>
              <a:cxnLst/>
              <a:rect l="l" t="t" r="r" b="b"/>
              <a:pathLst>
                <a:path w="1885950" h="297815">
                  <a:moveTo>
                    <a:pt x="149682" y="186524"/>
                  </a:moveTo>
                  <a:lnTo>
                    <a:pt x="147789" y="184632"/>
                  </a:lnTo>
                  <a:lnTo>
                    <a:pt x="98615" y="184632"/>
                  </a:lnTo>
                  <a:lnTo>
                    <a:pt x="96723" y="186524"/>
                  </a:lnTo>
                  <a:lnTo>
                    <a:pt x="96723" y="264121"/>
                  </a:lnTo>
                  <a:lnTo>
                    <a:pt x="98615" y="266014"/>
                  </a:lnTo>
                  <a:lnTo>
                    <a:pt x="145440" y="266014"/>
                  </a:lnTo>
                  <a:lnTo>
                    <a:pt x="147789" y="266014"/>
                  </a:lnTo>
                  <a:lnTo>
                    <a:pt x="149682" y="264121"/>
                  </a:lnTo>
                  <a:lnTo>
                    <a:pt x="149682" y="186524"/>
                  </a:lnTo>
                  <a:close/>
                </a:path>
                <a:path w="1885950" h="297815">
                  <a:moveTo>
                    <a:pt x="150431" y="120942"/>
                  </a:moveTo>
                  <a:lnTo>
                    <a:pt x="148526" y="119049"/>
                  </a:lnTo>
                  <a:lnTo>
                    <a:pt x="38150" y="119049"/>
                  </a:lnTo>
                  <a:lnTo>
                    <a:pt x="35801" y="119049"/>
                  </a:lnTo>
                  <a:lnTo>
                    <a:pt x="33909" y="120942"/>
                  </a:lnTo>
                  <a:lnTo>
                    <a:pt x="33909" y="146786"/>
                  </a:lnTo>
                  <a:lnTo>
                    <a:pt x="32016" y="148678"/>
                  </a:lnTo>
                  <a:lnTo>
                    <a:pt x="1905" y="148678"/>
                  </a:lnTo>
                  <a:lnTo>
                    <a:pt x="0" y="150583"/>
                  </a:lnTo>
                  <a:lnTo>
                    <a:pt x="0" y="213804"/>
                  </a:lnTo>
                  <a:lnTo>
                    <a:pt x="1905" y="215709"/>
                  </a:lnTo>
                  <a:lnTo>
                    <a:pt x="74688" y="215709"/>
                  </a:lnTo>
                  <a:lnTo>
                    <a:pt x="76593" y="213804"/>
                  </a:lnTo>
                  <a:lnTo>
                    <a:pt x="76593" y="154266"/>
                  </a:lnTo>
                  <a:lnTo>
                    <a:pt x="82169" y="148678"/>
                  </a:lnTo>
                  <a:lnTo>
                    <a:pt x="148526" y="148678"/>
                  </a:lnTo>
                  <a:lnTo>
                    <a:pt x="150431" y="146786"/>
                  </a:lnTo>
                  <a:lnTo>
                    <a:pt x="150431" y="120942"/>
                  </a:lnTo>
                  <a:close/>
                </a:path>
                <a:path w="1885950" h="297815">
                  <a:moveTo>
                    <a:pt x="371614" y="113372"/>
                  </a:moveTo>
                  <a:lnTo>
                    <a:pt x="369709" y="111480"/>
                  </a:lnTo>
                  <a:lnTo>
                    <a:pt x="242354" y="111480"/>
                  </a:lnTo>
                  <a:lnTo>
                    <a:pt x="240017" y="111480"/>
                  </a:lnTo>
                  <a:lnTo>
                    <a:pt x="238112" y="109575"/>
                  </a:lnTo>
                  <a:lnTo>
                    <a:pt x="238112" y="68414"/>
                  </a:lnTo>
                  <a:lnTo>
                    <a:pt x="236220" y="66522"/>
                  </a:lnTo>
                  <a:lnTo>
                    <a:pt x="179146" y="66522"/>
                  </a:lnTo>
                  <a:lnTo>
                    <a:pt x="177241" y="68414"/>
                  </a:lnTo>
                  <a:lnTo>
                    <a:pt x="177241" y="295427"/>
                  </a:lnTo>
                  <a:lnTo>
                    <a:pt x="179146" y="297319"/>
                  </a:lnTo>
                  <a:lnTo>
                    <a:pt x="236220" y="297319"/>
                  </a:lnTo>
                  <a:lnTo>
                    <a:pt x="238112" y="295427"/>
                  </a:lnTo>
                  <a:lnTo>
                    <a:pt x="238112" y="151193"/>
                  </a:lnTo>
                  <a:lnTo>
                    <a:pt x="240017" y="149301"/>
                  </a:lnTo>
                  <a:lnTo>
                    <a:pt x="369709" y="149301"/>
                  </a:lnTo>
                  <a:lnTo>
                    <a:pt x="371614" y="147396"/>
                  </a:lnTo>
                  <a:lnTo>
                    <a:pt x="371614" y="113372"/>
                  </a:lnTo>
                  <a:close/>
                </a:path>
                <a:path w="1885950" h="297815">
                  <a:moveTo>
                    <a:pt x="1885759" y="1270"/>
                  </a:moveTo>
                  <a:lnTo>
                    <a:pt x="1885429" y="1270"/>
                  </a:lnTo>
                  <a:lnTo>
                    <a:pt x="1885429" y="0"/>
                  </a:lnTo>
                  <a:lnTo>
                    <a:pt x="1749920" y="0"/>
                  </a:lnTo>
                  <a:lnTo>
                    <a:pt x="1749920" y="1270"/>
                  </a:lnTo>
                  <a:lnTo>
                    <a:pt x="1749590" y="1270"/>
                  </a:lnTo>
                  <a:lnTo>
                    <a:pt x="1749590" y="30480"/>
                  </a:lnTo>
                  <a:lnTo>
                    <a:pt x="1749793" y="30480"/>
                  </a:lnTo>
                  <a:lnTo>
                    <a:pt x="1749793" y="31750"/>
                  </a:lnTo>
                  <a:lnTo>
                    <a:pt x="1798294" y="31750"/>
                  </a:lnTo>
                  <a:lnTo>
                    <a:pt x="1798294" y="33020"/>
                  </a:lnTo>
                  <a:lnTo>
                    <a:pt x="1799348" y="33020"/>
                  </a:lnTo>
                  <a:lnTo>
                    <a:pt x="1799348" y="185407"/>
                  </a:lnTo>
                  <a:lnTo>
                    <a:pt x="1800517" y="185407"/>
                  </a:lnTo>
                  <a:lnTo>
                    <a:pt x="1800517" y="186677"/>
                  </a:lnTo>
                  <a:lnTo>
                    <a:pt x="1834565" y="186677"/>
                  </a:lnTo>
                  <a:lnTo>
                    <a:pt x="1834565" y="185407"/>
                  </a:lnTo>
                  <a:lnTo>
                    <a:pt x="1835734" y="185407"/>
                  </a:lnTo>
                  <a:lnTo>
                    <a:pt x="1835734" y="33020"/>
                  </a:lnTo>
                  <a:lnTo>
                    <a:pt x="1836788" y="33020"/>
                  </a:lnTo>
                  <a:lnTo>
                    <a:pt x="1836788" y="31750"/>
                  </a:lnTo>
                  <a:lnTo>
                    <a:pt x="1885556" y="31750"/>
                  </a:lnTo>
                  <a:lnTo>
                    <a:pt x="1885556" y="30480"/>
                  </a:lnTo>
                  <a:lnTo>
                    <a:pt x="1885759" y="30480"/>
                  </a:lnTo>
                  <a:lnTo>
                    <a:pt x="1885759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5732" y="1003201"/>
              <a:ext cx="123786" cy="1662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6680" y="1153537"/>
              <a:ext cx="159262" cy="10934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187075" y="962049"/>
              <a:ext cx="227965" cy="449580"/>
            </a:xfrm>
            <a:custGeom>
              <a:avLst/>
              <a:gdLst/>
              <a:ahLst/>
              <a:cxnLst/>
              <a:rect l="l" t="t" r="r" b="b"/>
              <a:pathLst>
                <a:path w="227964" h="449580">
                  <a:moveTo>
                    <a:pt x="161404" y="388315"/>
                  </a:moveTo>
                  <a:lnTo>
                    <a:pt x="159499" y="386422"/>
                  </a:lnTo>
                  <a:lnTo>
                    <a:pt x="107289" y="386422"/>
                  </a:lnTo>
                  <a:lnTo>
                    <a:pt x="105397" y="388315"/>
                  </a:lnTo>
                  <a:lnTo>
                    <a:pt x="105397" y="447598"/>
                  </a:lnTo>
                  <a:lnTo>
                    <a:pt x="107289" y="449503"/>
                  </a:lnTo>
                  <a:lnTo>
                    <a:pt x="157162" y="449503"/>
                  </a:lnTo>
                  <a:lnTo>
                    <a:pt x="159499" y="449503"/>
                  </a:lnTo>
                  <a:lnTo>
                    <a:pt x="161404" y="447598"/>
                  </a:lnTo>
                  <a:lnTo>
                    <a:pt x="161404" y="388315"/>
                  </a:lnTo>
                  <a:close/>
                </a:path>
                <a:path w="227964" h="449580">
                  <a:moveTo>
                    <a:pt x="227507" y="222364"/>
                  </a:moveTo>
                  <a:lnTo>
                    <a:pt x="225615" y="220472"/>
                  </a:lnTo>
                  <a:lnTo>
                    <a:pt x="124206" y="220472"/>
                  </a:lnTo>
                  <a:lnTo>
                    <a:pt x="122301" y="218567"/>
                  </a:lnTo>
                  <a:lnTo>
                    <a:pt x="122301" y="186664"/>
                  </a:lnTo>
                  <a:lnTo>
                    <a:pt x="122301" y="185432"/>
                  </a:lnTo>
                  <a:lnTo>
                    <a:pt x="124206" y="183540"/>
                  </a:lnTo>
                  <a:lnTo>
                    <a:pt x="175412" y="183540"/>
                  </a:lnTo>
                  <a:lnTo>
                    <a:pt x="177304" y="181648"/>
                  </a:lnTo>
                  <a:lnTo>
                    <a:pt x="177304" y="135089"/>
                  </a:lnTo>
                  <a:lnTo>
                    <a:pt x="175412" y="133197"/>
                  </a:lnTo>
                  <a:lnTo>
                    <a:pt x="124206" y="133197"/>
                  </a:lnTo>
                  <a:lnTo>
                    <a:pt x="122301" y="131305"/>
                  </a:lnTo>
                  <a:lnTo>
                    <a:pt x="122301" y="91389"/>
                  </a:lnTo>
                  <a:lnTo>
                    <a:pt x="122301" y="57619"/>
                  </a:lnTo>
                  <a:lnTo>
                    <a:pt x="120408" y="55727"/>
                  </a:lnTo>
                  <a:lnTo>
                    <a:pt x="72796" y="55727"/>
                  </a:lnTo>
                  <a:lnTo>
                    <a:pt x="72796" y="93281"/>
                  </a:lnTo>
                  <a:lnTo>
                    <a:pt x="72796" y="184772"/>
                  </a:lnTo>
                  <a:lnTo>
                    <a:pt x="70904" y="186664"/>
                  </a:lnTo>
                  <a:lnTo>
                    <a:pt x="47739" y="186664"/>
                  </a:lnTo>
                  <a:lnTo>
                    <a:pt x="45834" y="184772"/>
                  </a:lnTo>
                  <a:lnTo>
                    <a:pt x="45834" y="93281"/>
                  </a:lnTo>
                  <a:lnTo>
                    <a:pt x="47739" y="91389"/>
                  </a:lnTo>
                  <a:lnTo>
                    <a:pt x="70904" y="91389"/>
                  </a:lnTo>
                  <a:lnTo>
                    <a:pt x="72796" y="93281"/>
                  </a:lnTo>
                  <a:lnTo>
                    <a:pt x="72796" y="55727"/>
                  </a:lnTo>
                  <a:lnTo>
                    <a:pt x="47739" y="55727"/>
                  </a:lnTo>
                  <a:lnTo>
                    <a:pt x="45834" y="53822"/>
                  </a:lnTo>
                  <a:lnTo>
                    <a:pt x="45834" y="1892"/>
                  </a:lnTo>
                  <a:lnTo>
                    <a:pt x="43942" y="0"/>
                  </a:lnTo>
                  <a:lnTo>
                    <a:pt x="1905" y="0"/>
                  </a:lnTo>
                  <a:lnTo>
                    <a:pt x="0" y="1892"/>
                  </a:lnTo>
                  <a:lnTo>
                    <a:pt x="0" y="259041"/>
                  </a:lnTo>
                  <a:lnTo>
                    <a:pt x="1905" y="260934"/>
                  </a:lnTo>
                  <a:lnTo>
                    <a:pt x="98933" y="260934"/>
                  </a:lnTo>
                  <a:lnTo>
                    <a:pt x="105397" y="267398"/>
                  </a:lnTo>
                  <a:lnTo>
                    <a:pt x="105397" y="305346"/>
                  </a:lnTo>
                  <a:lnTo>
                    <a:pt x="107289" y="307238"/>
                  </a:lnTo>
                  <a:lnTo>
                    <a:pt x="159131" y="307238"/>
                  </a:lnTo>
                  <a:lnTo>
                    <a:pt x="161023" y="305346"/>
                  </a:lnTo>
                  <a:lnTo>
                    <a:pt x="161023" y="255066"/>
                  </a:lnTo>
                  <a:lnTo>
                    <a:pt x="162915" y="253174"/>
                  </a:lnTo>
                  <a:lnTo>
                    <a:pt x="225615" y="253174"/>
                  </a:lnTo>
                  <a:lnTo>
                    <a:pt x="227507" y="251269"/>
                  </a:lnTo>
                  <a:lnTo>
                    <a:pt x="227507" y="2223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862040" y="3005962"/>
            <a:ext cx="8939560" cy="161903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fontAlgn="base"/>
            <a:r>
              <a:rPr lang="en-GB" sz="3450" i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Shared Genetic Determinants Between the Brain Functional Connectome and Psychiatric Disorders</a:t>
            </a:r>
          </a:p>
        </p:txBody>
      </p:sp>
      <p:sp>
        <p:nvSpPr>
          <p:cNvPr id="21" name="object 21"/>
          <p:cNvSpPr/>
          <p:nvPr/>
        </p:nvSpPr>
        <p:spPr>
          <a:xfrm>
            <a:off x="9058274" y="6172199"/>
            <a:ext cx="695325" cy="9525"/>
          </a:xfrm>
          <a:custGeom>
            <a:avLst/>
            <a:gdLst/>
            <a:ahLst/>
            <a:cxnLst/>
            <a:rect l="l" t="t" r="r" b="b"/>
            <a:pathLst>
              <a:path w="695325" h="9525">
                <a:moveTo>
                  <a:pt x="695324" y="9524"/>
                </a:moveTo>
                <a:lnTo>
                  <a:pt x="0" y="9524"/>
                </a:lnTo>
                <a:lnTo>
                  <a:pt x="0" y="0"/>
                </a:lnTo>
                <a:lnTo>
                  <a:pt x="695324" y="0"/>
                </a:lnTo>
                <a:lnTo>
                  <a:pt x="695324" y="9524"/>
                </a:lnTo>
                <a:close/>
              </a:path>
            </a:pathLst>
          </a:custGeom>
          <a:solidFill>
            <a:srgbClr val="EDEC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046616" y="6290563"/>
            <a:ext cx="2363470" cy="1000274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lang="nb-NO" sz="2150" b="1" spc="-6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Daniel </a:t>
            </a:r>
            <a:r>
              <a:rPr lang="nb-NO" sz="2150" b="1" spc="-60" dirty="0" err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Roelfs</a:t>
            </a:r>
            <a:endParaRPr lang="nb-NO" sz="2150" b="1" spc="-60" dirty="0">
              <a:solidFill>
                <a:srgbClr val="FFFFFF"/>
              </a:solidFill>
              <a:latin typeface="Poppins" pitchFamily="2" charset="77"/>
              <a:cs typeface="Poppins" pitchFamily="2" charset="77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lang="nb-NO" sz="2150" spc="-60" dirty="0" err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University</a:t>
            </a:r>
            <a:r>
              <a:rPr lang="nb-NO" sz="2150" spc="-6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nb-NO" sz="2150" spc="-60" dirty="0" err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of</a:t>
            </a:r>
            <a:r>
              <a:rPr lang="nb-NO" sz="2150" spc="-60" dirty="0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 Oslo</a:t>
            </a:r>
            <a:endParaRPr sz="2150" dirty="0"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3250" y="855980"/>
            <a:ext cx="2927350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nb-NO" sz="2150" i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GENETIC OVERLAP</a:t>
            </a:r>
            <a:endParaRPr sz="2150" i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4" y="1676399"/>
            <a:ext cx="10953749" cy="54673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01749" y="8213089"/>
            <a:ext cx="561467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nb-NO" sz="1050" dirty="0">
                <a:latin typeface="Poppins" pitchFamily="2" charset="77"/>
                <a:cs typeface="Poppins" pitchFamily="2" charset="77"/>
              </a:rPr>
              <a:t>1. </a:t>
            </a:r>
            <a:r>
              <a:rPr lang="nb-NO" sz="1050" i="1" dirty="0" err="1">
                <a:latin typeface="Poppins" pitchFamily="2" charset="77"/>
                <a:cs typeface="Poppins" pitchFamily="2" charset="77"/>
              </a:rPr>
              <a:t>PleioFDR</a:t>
            </a:r>
            <a:r>
              <a:rPr lang="nb-NO" sz="1050" i="1" dirty="0">
                <a:latin typeface="Poppins" pitchFamily="2" charset="77"/>
                <a:cs typeface="Poppins" pitchFamily="2" charset="77"/>
              </a:rPr>
              <a:t>, 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Andreassen </a:t>
            </a:r>
            <a:r>
              <a:rPr lang="nb-NO" sz="1050" i="1" dirty="0">
                <a:latin typeface="Poppins" pitchFamily="2" charset="77"/>
                <a:cs typeface="Poppins" pitchFamily="2" charset="77"/>
              </a:rPr>
              <a:t>et al., 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PLoS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 Genetics (2019), 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github.com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/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precimed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/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pleiofdr</a:t>
            </a:r>
            <a:endParaRPr sz="1050" dirty="0"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99" y="1676399"/>
            <a:ext cx="12344399" cy="6172199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2615A520-B31E-4146-8C75-EF94AC72761D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3155950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CONJUNCTIONAL FDR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054" y="1763839"/>
            <a:ext cx="11480805" cy="5634017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657CDCEB-FFCB-0142-BE7C-C37AAEDD6051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3155950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CONJUNCTIONAL FDR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546A2E0-529C-FD43-AFC5-C9660A15C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373" y="2705697"/>
            <a:ext cx="11116944" cy="330860"/>
          </a:xfrm>
        </p:spPr>
        <p:txBody>
          <a:bodyPr/>
          <a:lstStyle/>
          <a:p>
            <a:r>
              <a:rPr lang="en-NO" sz="2150" b="0" i="0" dirty="0">
                <a:latin typeface="Poppins" pitchFamily="2" charset="77"/>
                <a:cs typeface="Poppins" pitchFamily="2" charset="77"/>
              </a:rPr>
              <a:t>Functional annotation and mapping of genome-wide associaton studies (FUMA</a:t>
            </a:r>
            <a:r>
              <a:rPr lang="en-NO" sz="2150" b="0" i="0" baseline="30000" dirty="0">
                <a:latin typeface="Poppins" pitchFamily="2" charset="77"/>
                <a:cs typeface="Poppins" pitchFamily="2" charset="77"/>
              </a:rPr>
              <a:t>1</a:t>
            </a:r>
            <a:r>
              <a:rPr lang="en-NO" sz="2150" b="0" i="0" dirty="0">
                <a:latin typeface="Poppins" pitchFamily="2" charset="77"/>
                <a:cs typeface="Poppins" pitchFamily="2" charset="77"/>
              </a:rPr>
              <a:t>)</a:t>
            </a: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9D39F7CC-2DA4-0743-8651-8F9A8B21B01A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3155950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MAPPED GENES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1652A562-9F0B-4D49-AC33-D74F3BADD71A}"/>
              </a:ext>
            </a:extLst>
          </p:cNvPr>
          <p:cNvSpPr txBox="1"/>
          <p:nvPr/>
        </p:nvSpPr>
        <p:spPr>
          <a:xfrm>
            <a:off x="1300162" y="8099425"/>
            <a:ext cx="5614670" cy="3526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AutoNum type="arabicPeriod"/>
            </a:pPr>
            <a:r>
              <a:rPr lang="nb-NO" sz="1050" dirty="0">
                <a:latin typeface="Poppins" pitchFamily="2" charset="77"/>
                <a:cs typeface="Poppins" pitchFamily="2" charset="77"/>
              </a:rPr>
              <a:t>Watanabe </a:t>
            </a:r>
            <a:r>
              <a:rPr lang="nb-NO" sz="1050" i="1" dirty="0">
                <a:latin typeface="Poppins" pitchFamily="2" charset="77"/>
                <a:cs typeface="Poppins" pitchFamily="2" charset="77"/>
              </a:rPr>
              <a:t>et al., 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Nature 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Communciations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 (2017)</a:t>
            </a:r>
          </a:p>
          <a:p>
            <a:pPr marL="241300" indent="-228600">
              <a:lnSpc>
                <a:spcPct val="100000"/>
              </a:lnSpc>
              <a:spcBef>
                <a:spcPts val="130"/>
              </a:spcBef>
              <a:buAutoNum type="arabicPeriod"/>
            </a:pPr>
            <a:r>
              <a:rPr lang="nb-NO" sz="1050" dirty="0" err="1">
                <a:latin typeface="Poppins" pitchFamily="2" charset="77"/>
                <a:cs typeface="Poppins" pitchFamily="2" charset="77"/>
              </a:rPr>
              <a:t>SynGo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, 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Koopmans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 </a:t>
            </a:r>
            <a:r>
              <a:rPr lang="nb-NO" sz="1050" i="1" dirty="0">
                <a:latin typeface="Poppins" pitchFamily="2" charset="77"/>
                <a:cs typeface="Poppins" pitchFamily="2" charset="77"/>
              </a:rPr>
              <a:t>et al.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, Neuron (2019)</a:t>
            </a: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CF46A12D-DCC8-A548-BBF8-E6C248D4E69E}"/>
              </a:ext>
            </a:extLst>
          </p:cNvPr>
          <p:cNvSpPr txBox="1">
            <a:spLocks/>
          </p:cNvSpPr>
          <p:nvPr/>
        </p:nvSpPr>
        <p:spPr>
          <a:xfrm>
            <a:off x="3087687" y="4414189"/>
            <a:ext cx="7504113" cy="330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1">
                <a:solidFill>
                  <a:srgbClr val="1F1F1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NO" sz="2150" b="0" i="0" kern="0" dirty="0">
                <a:latin typeface="Poppins" pitchFamily="2" charset="77"/>
                <a:cs typeface="Poppins" pitchFamily="2" charset="77"/>
              </a:rPr>
              <a:t>Gene set mapped from the significant loci in the GWAS</a:t>
            </a: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01C71889-221E-1E42-8038-A70F3101C96F}"/>
              </a:ext>
            </a:extLst>
          </p:cNvPr>
          <p:cNvSpPr txBox="1">
            <a:spLocks/>
          </p:cNvSpPr>
          <p:nvPr/>
        </p:nvSpPr>
        <p:spPr>
          <a:xfrm>
            <a:off x="1376362" y="6189979"/>
            <a:ext cx="10966449" cy="330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1">
                <a:solidFill>
                  <a:srgbClr val="1F1F1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NO" sz="2150" b="0" i="0" kern="0" dirty="0">
                <a:latin typeface="Poppins" pitchFamily="2" charset="77"/>
                <a:cs typeface="Poppins" pitchFamily="2" charset="77"/>
              </a:rPr>
              <a:t>Compare identified genes to genes involved in synapses (e.g. BDNF, NRXN1 etc.)</a:t>
            </a:r>
            <a:r>
              <a:rPr lang="en-NO" sz="2150" b="0" i="0" kern="0" baseline="30000" dirty="0">
                <a:latin typeface="Poppins" pitchFamily="2" charset="77"/>
                <a:cs typeface="Poppins" pitchFamily="2" charset="77"/>
              </a:rPr>
              <a:t>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A23EAB-FDA7-6647-8691-873EA7FBF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562" y="3590606"/>
            <a:ext cx="400685" cy="4006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A13DE1-6A84-364C-AF43-CA0B0BC26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00" y="5422252"/>
            <a:ext cx="400685" cy="400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412CDE-FD02-B44C-BA3E-432A5683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00" y="7060565"/>
            <a:ext cx="400685" cy="400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847" y="1686891"/>
            <a:ext cx="11904304" cy="591309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24842EFD-D8F3-9648-886C-7331A54DE533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5213350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MAPPED BIOLOGICAL PROCESSES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88A5896-ACE6-524D-8A24-101AF1738763}"/>
              </a:ext>
            </a:extLst>
          </p:cNvPr>
          <p:cNvSpPr txBox="1"/>
          <p:nvPr/>
        </p:nvSpPr>
        <p:spPr>
          <a:xfrm>
            <a:off x="1301749" y="8213089"/>
            <a:ext cx="561467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nb-NO" sz="1050" i="1" dirty="0" err="1">
                <a:latin typeface="Poppins" pitchFamily="2" charset="77"/>
                <a:cs typeface="Poppins" pitchFamily="2" charset="77"/>
              </a:rPr>
              <a:t>Reactome</a:t>
            </a:r>
            <a:r>
              <a:rPr lang="nb-NO" sz="1050" i="1" dirty="0">
                <a:latin typeface="Poppins" pitchFamily="2" charset="77"/>
                <a:cs typeface="Poppins" pitchFamily="2" charset="77"/>
              </a:rPr>
              <a:t> </a:t>
            </a:r>
            <a:r>
              <a:rPr lang="nb-NO" sz="1050" i="1" dirty="0" err="1">
                <a:latin typeface="Poppins" pitchFamily="2" charset="77"/>
                <a:cs typeface="Poppins" pitchFamily="2" charset="77"/>
              </a:rPr>
              <a:t>Pathway</a:t>
            </a:r>
            <a:r>
              <a:rPr lang="nb-NO" sz="1050" i="1" dirty="0">
                <a:latin typeface="Poppins" pitchFamily="2" charset="77"/>
                <a:cs typeface="Poppins" pitchFamily="2" charset="77"/>
              </a:rPr>
              <a:t> Database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, 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Jassal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 </a:t>
            </a:r>
            <a:r>
              <a:rPr lang="nb-NO" sz="1050" i="1" dirty="0">
                <a:latin typeface="Poppins" pitchFamily="2" charset="77"/>
                <a:cs typeface="Poppins" pitchFamily="2" charset="77"/>
              </a:rPr>
              <a:t>et al., 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Nature Communications (2020)</a:t>
            </a:r>
            <a:endParaRPr sz="1050" dirty="0"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41709" y="2122805"/>
            <a:ext cx="10774513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NO" sz="2150" spc="3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Genetic overlap between functional connectivity and psychiatric conditions</a:t>
            </a:r>
            <a:endParaRPr sz="215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3135" y="5387756"/>
            <a:ext cx="7130495" cy="297171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609284" y="5065859"/>
            <a:ext cx="2334260" cy="2334260"/>
            <a:chOff x="9609284" y="5065859"/>
            <a:chExt cx="2334260" cy="23342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2872" y="5631600"/>
              <a:ext cx="141434" cy="7071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9284" y="5065859"/>
              <a:ext cx="2333680" cy="233368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547869" y="7616825"/>
            <a:ext cx="2465705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i="1" dirty="0">
                <a:solidFill>
                  <a:srgbClr val="5C2483"/>
                </a:solidFill>
                <a:latin typeface="Verdana"/>
                <a:cs typeface="Verdan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bit.ly/network_genetics_pre</a:t>
            </a:r>
            <a:endParaRPr sz="1350" dirty="0">
              <a:solidFill>
                <a:srgbClr val="5C2483"/>
              </a:solidFill>
              <a:latin typeface="Verdana"/>
              <a:cs typeface="Verdana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D5731104-001E-E247-8B52-0F4FD476FD1B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3155950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CONCLUSION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6D4B843A-6A88-1D41-9B84-01D744BA1F4F}"/>
              </a:ext>
            </a:extLst>
          </p:cNvPr>
          <p:cNvSpPr txBox="1"/>
          <p:nvPr/>
        </p:nvSpPr>
        <p:spPr>
          <a:xfrm>
            <a:off x="1941709" y="3074629"/>
            <a:ext cx="10774513" cy="67582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NO" sz="2150" spc="3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Link genetic loci back to biological processes implicated in psychiatric conditions</a:t>
            </a:r>
            <a:endParaRPr sz="215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78C3DD1E-9FF4-1547-A168-B19651081577}"/>
              </a:ext>
            </a:extLst>
          </p:cNvPr>
          <p:cNvSpPr txBox="1"/>
          <p:nvPr/>
        </p:nvSpPr>
        <p:spPr>
          <a:xfrm>
            <a:off x="1941709" y="4289425"/>
            <a:ext cx="10774513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NO" sz="2150" spc="3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Identified a number of synaptic processes associated with shared loci</a:t>
            </a:r>
            <a:endParaRPr sz="215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DFC07C-D1DE-AF48-B043-2A68EC1B5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97" y="2065561"/>
            <a:ext cx="459453" cy="4594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14FCE9-6AEF-2A4F-8431-84A9432A4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197" y="2994025"/>
            <a:ext cx="459453" cy="4594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F330A7-E250-B34A-B770-E7750AB17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197" y="4203067"/>
            <a:ext cx="458128" cy="458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6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1A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7312" y="5929312"/>
            <a:ext cx="11001375" cy="1457325"/>
          </a:xfrm>
          <a:custGeom>
            <a:avLst/>
            <a:gdLst/>
            <a:ahLst/>
            <a:cxnLst/>
            <a:rect l="l" t="t" r="r" b="b"/>
            <a:pathLst>
              <a:path w="11001375" h="1457325">
                <a:moveTo>
                  <a:pt x="0" y="1042987"/>
                </a:moveTo>
                <a:lnTo>
                  <a:pt x="0" y="414337"/>
                </a:lnTo>
                <a:lnTo>
                  <a:pt x="124" y="404166"/>
                </a:lnTo>
                <a:lnTo>
                  <a:pt x="3116" y="363614"/>
                </a:lnTo>
                <a:lnTo>
                  <a:pt x="10067" y="323551"/>
                </a:lnTo>
                <a:lnTo>
                  <a:pt x="20913" y="284363"/>
                </a:lnTo>
                <a:lnTo>
                  <a:pt x="35547" y="246426"/>
                </a:lnTo>
                <a:lnTo>
                  <a:pt x="53829" y="210107"/>
                </a:lnTo>
                <a:lnTo>
                  <a:pt x="75582" y="175755"/>
                </a:lnTo>
                <a:lnTo>
                  <a:pt x="100599" y="143700"/>
                </a:lnTo>
                <a:lnTo>
                  <a:pt x="128637" y="114251"/>
                </a:lnTo>
                <a:lnTo>
                  <a:pt x="159426" y="87693"/>
                </a:lnTo>
                <a:lnTo>
                  <a:pt x="192670" y="64281"/>
                </a:lnTo>
                <a:lnTo>
                  <a:pt x="228049" y="44239"/>
                </a:lnTo>
                <a:lnTo>
                  <a:pt x="265222" y="27762"/>
                </a:lnTo>
                <a:lnTo>
                  <a:pt x="303831" y="15008"/>
                </a:lnTo>
                <a:lnTo>
                  <a:pt x="343504" y="6099"/>
                </a:lnTo>
                <a:lnTo>
                  <a:pt x="383859" y="1122"/>
                </a:lnTo>
                <a:lnTo>
                  <a:pt x="414337" y="0"/>
                </a:lnTo>
                <a:lnTo>
                  <a:pt x="10587036" y="0"/>
                </a:lnTo>
                <a:lnTo>
                  <a:pt x="10627649" y="1995"/>
                </a:lnTo>
                <a:lnTo>
                  <a:pt x="10667868" y="7961"/>
                </a:lnTo>
                <a:lnTo>
                  <a:pt x="10707311" y="17841"/>
                </a:lnTo>
                <a:lnTo>
                  <a:pt x="10745595" y="31539"/>
                </a:lnTo>
                <a:lnTo>
                  <a:pt x="10782352" y="48924"/>
                </a:lnTo>
                <a:lnTo>
                  <a:pt x="10817229" y="69828"/>
                </a:lnTo>
                <a:lnTo>
                  <a:pt x="10849889" y="94050"/>
                </a:lnTo>
                <a:lnTo>
                  <a:pt x="10880016" y="121355"/>
                </a:lnTo>
                <a:lnTo>
                  <a:pt x="10907322" y="151484"/>
                </a:lnTo>
                <a:lnTo>
                  <a:pt x="10931544" y="184142"/>
                </a:lnTo>
                <a:lnTo>
                  <a:pt x="10952448" y="219018"/>
                </a:lnTo>
                <a:lnTo>
                  <a:pt x="10969833" y="255776"/>
                </a:lnTo>
                <a:lnTo>
                  <a:pt x="10983532" y="294061"/>
                </a:lnTo>
                <a:lnTo>
                  <a:pt x="10993411" y="333503"/>
                </a:lnTo>
                <a:lnTo>
                  <a:pt x="10999380" y="373725"/>
                </a:lnTo>
                <a:lnTo>
                  <a:pt x="11001374" y="414337"/>
                </a:lnTo>
                <a:lnTo>
                  <a:pt x="11001374" y="1042987"/>
                </a:lnTo>
                <a:lnTo>
                  <a:pt x="10999380" y="1083599"/>
                </a:lnTo>
                <a:lnTo>
                  <a:pt x="10993411" y="1123819"/>
                </a:lnTo>
                <a:lnTo>
                  <a:pt x="10983532" y="1163262"/>
                </a:lnTo>
                <a:lnTo>
                  <a:pt x="10969833" y="1201546"/>
                </a:lnTo>
                <a:lnTo>
                  <a:pt x="10952449" y="1238304"/>
                </a:lnTo>
                <a:lnTo>
                  <a:pt x="10931544" y="1273179"/>
                </a:lnTo>
                <a:lnTo>
                  <a:pt x="10907322" y="1305839"/>
                </a:lnTo>
                <a:lnTo>
                  <a:pt x="10880016" y="1335967"/>
                </a:lnTo>
                <a:lnTo>
                  <a:pt x="10849889" y="1363274"/>
                </a:lnTo>
                <a:lnTo>
                  <a:pt x="10817228" y="1387495"/>
                </a:lnTo>
                <a:lnTo>
                  <a:pt x="10782352" y="1408400"/>
                </a:lnTo>
                <a:lnTo>
                  <a:pt x="10745595" y="1425784"/>
                </a:lnTo>
                <a:lnTo>
                  <a:pt x="10707311" y="1439483"/>
                </a:lnTo>
                <a:lnTo>
                  <a:pt x="10667868" y="1449362"/>
                </a:lnTo>
                <a:lnTo>
                  <a:pt x="10627649" y="1455329"/>
                </a:lnTo>
                <a:lnTo>
                  <a:pt x="10587036" y="1457324"/>
                </a:lnTo>
                <a:lnTo>
                  <a:pt x="414337" y="1457324"/>
                </a:lnTo>
                <a:lnTo>
                  <a:pt x="373725" y="1455329"/>
                </a:lnTo>
                <a:lnTo>
                  <a:pt x="333504" y="1449361"/>
                </a:lnTo>
                <a:lnTo>
                  <a:pt x="294061" y="1439482"/>
                </a:lnTo>
                <a:lnTo>
                  <a:pt x="255777" y="1425783"/>
                </a:lnTo>
                <a:lnTo>
                  <a:pt x="219020" y="1408399"/>
                </a:lnTo>
                <a:lnTo>
                  <a:pt x="184143" y="1387495"/>
                </a:lnTo>
                <a:lnTo>
                  <a:pt x="151484" y="1363274"/>
                </a:lnTo>
                <a:lnTo>
                  <a:pt x="121356" y="1335967"/>
                </a:lnTo>
                <a:lnTo>
                  <a:pt x="94050" y="1305839"/>
                </a:lnTo>
                <a:lnTo>
                  <a:pt x="69828" y="1273180"/>
                </a:lnTo>
                <a:lnTo>
                  <a:pt x="48924" y="1238304"/>
                </a:lnTo>
                <a:lnTo>
                  <a:pt x="31539" y="1201546"/>
                </a:lnTo>
                <a:lnTo>
                  <a:pt x="17841" y="1163262"/>
                </a:lnTo>
                <a:lnTo>
                  <a:pt x="7961" y="1123819"/>
                </a:lnTo>
                <a:lnTo>
                  <a:pt x="1995" y="1083599"/>
                </a:lnTo>
                <a:lnTo>
                  <a:pt x="0" y="1042987"/>
                </a:lnTo>
                <a:close/>
              </a:path>
            </a:pathLst>
          </a:custGeom>
          <a:ln w="28574">
            <a:solidFill>
              <a:srgbClr val="EDEC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11621" y="3009155"/>
            <a:ext cx="332105" cy="422909"/>
          </a:xfrm>
          <a:custGeom>
            <a:avLst/>
            <a:gdLst/>
            <a:ahLst/>
            <a:cxnLst/>
            <a:rect l="l" t="t" r="r" b="b"/>
            <a:pathLst>
              <a:path w="332104" h="422910">
                <a:moveTo>
                  <a:pt x="292692" y="422453"/>
                </a:moveTo>
                <a:lnTo>
                  <a:pt x="255817" y="410722"/>
                </a:lnTo>
                <a:lnTo>
                  <a:pt x="226289" y="375512"/>
                </a:lnTo>
                <a:lnTo>
                  <a:pt x="89974" y="162533"/>
                </a:lnTo>
                <a:lnTo>
                  <a:pt x="81706" y="164947"/>
                </a:lnTo>
                <a:lnTo>
                  <a:pt x="81706" y="414923"/>
                </a:lnTo>
                <a:lnTo>
                  <a:pt x="78869" y="417764"/>
                </a:lnTo>
                <a:lnTo>
                  <a:pt x="2837" y="417764"/>
                </a:lnTo>
                <a:lnTo>
                  <a:pt x="0" y="414923"/>
                </a:lnTo>
                <a:lnTo>
                  <a:pt x="0" y="2832"/>
                </a:lnTo>
                <a:lnTo>
                  <a:pt x="2837" y="0"/>
                </a:lnTo>
                <a:lnTo>
                  <a:pt x="77437" y="0"/>
                </a:lnTo>
                <a:lnTo>
                  <a:pt x="79463" y="1124"/>
                </a:lnTo>
                <a:lnTo>
                  <a:pt x="242047" y="260154"/>
                </a:lnTo>
                <a:lnTo>
                  <a:pt x="250376" y="257758"/>
                </a:lnTo>
                <a:lnTo>
                  <a:pt x="250376" y="2832"/>
                </a:lnTo>
                <a:lnTo>
                  <a:pt x="253213" y="0"/>
                </a:lnTo>
                <a:lnTo>
                  <a:pt x="325745" y="0"/>
                </a:lnTo>
                <a:lnTo>
                  <a:pt x="329246" y="0"/>
                </a:lnTo>
                <a:lnTo>
                  <a:pt x="332083" y="2832"/>
                </a:lnTo>
                <a:lnTo>
                  <a:pt x="332083" y="375512"/>
                </a:lnTo>
                <a:lnTo>
                  <a:pt x="314190" y="414695"/>
                </a:lnTo>
                <a:lnTo>
                  <a:pt x="300372" y="421590"/>
                </a:lnTo>
                <a:lnTo>
                  <a:pt x="292692" y="4224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49481" y="3005633"/>
            <a:ext cx="332740" cy="424815"/>
          </a:xfrm>
          <a:custGeom>
            <a:avLst/>
            <a:gdLst/>
            <a:ahLst/>
            <a:cxnLst/>
            <a:rect l="l" t="t" r="r" b="b"/>
            <a:pathLst>
              <a:path w="332740" h="424814">
                <a:moveTo>
                  <a:pt x="165744" y="424797"/>
                </a:moveTo>
                <a:lnTo>
                  <a:pt x="124986" y="421828"/>
                </a:lnTo>
                <a:lnTo>
                  <a:pt x="61663" y="398067"/>
                </a:lnTo>
                <a:lnTo>
                  <a:pt x="21988" y="349809"/>
                </a:lnTo>
                <a:lnTo>
                  <a:pt x="2442" y="272657"/>
                </a:lnTo>
                <a:lnTo>
                  <a:pt x="86" y="224726"/>
                </a:lnTo>
                <a:lnTo>
                  <a:pt x="0" y="192453"/>
                </a:lnTo>
                <a:lnTo>
                  <a:pt x="2479" y="146872"/>
                </a:lnTo>
                <a:lnTo>
                  <a:pt x="9918" y="107524"/>
                </a:lnTo>
                <a:lnTo>
                  <a:pt x="39670" y="47525"/>
                </a:lnTo>
                <a:lnTo>
                  <a:pt x="90950" y="11882"/>
                </a:lnTo>
                <a:lnTo>
                  <a:pt x="165448" y="0"/>
                </a:lnTo>
                <a:lnTo>
                  <a:pt x="205652" y="3009"/>
                </a:lnTo>
                <a:lnTo>
                  <a:pt x="240165" y="12034"/>
                </a:lnTo>
                <a:lnTo>
                  <a:pt x="268986" y="27072"/>
                </a:lnTo>
                <a:lnTo>
                  <a:pt x="292116" y="48117"/>
                </a:lnTo>
                <a:lnTo>
                  <a:pt x="308244" y="72756"/>
                </a:lnTo>
                <a:lnTo>
                  <a:pt x="166329" y="72756"/>
                </a:lnTo>
                <a:lnTo>
                  <a:pt x="141390" y="75177"/>
                </a:lnTo>
                <a:lnTo>
                  <a:pt x="105827" y="94545"/>
                </a:lnTo>
                <a:lnTo>
                  <a:pt x="89298" y="128977"/>
                </a:lnTo>
                <a:lnTo>
                  <a:pt x="82535" y="173863"/>
                </a:lnTo>
                <a:lnTo>
                  <a:pt x="81689" y="201256"/>
                </a:lnTo>
                <a:lnTo>
                  <a:pt x="81756" y="224726"/>
                </a:lnTo>
                <a:lnTo>
                  <a:pt x="86980" y="286330"/>
                </a:lnTo>
                <a:lnTo>
                  <a:pt x="102851" y="325058"/>
                </a:lnTo>
                <a:lnTo>
                  <a:pt x="135733" y="347585"/>
                </a:lnTo>
                <a:lnTo>
                  <a:pt x="166041" y="352041"/>
                </a:lnTo>
                <a:lnTo>
                  <a:pt x="309005" y="352041"/>
                </a:lnTo>
                <a:lnTo>
                  <a:pt x="292997" y="377272"/>
                </a:lnTo>
                <a:lnTo>
                  <a:pt x="270165" y="398067"/>
                </a:lnTo>
                <a:lnTo>
                  <a:pt x="241347" y="412918"/>
                </a:lnTo>
                <a:lnTo>
                  <a:pt x="206540" y="421828"/>
                </a:lnTo>
                <a:lnTo>
                  <a:pt x="165744" y="424797"/>
                </a:lnTo>
                <a:close/>
              </a:path>
              <a:path w="332740" h="424814">
                <a:moveTo>
                  <a:pt x="309005" y="352041"/>
                </a:moveTo>
                <a:lnTo>
                  <a:pt x="166041" y="352041"/>
                </a:lnTo>
                <a:lnTo>
                  <a:pt x="176928" y="351565"/>
                </a:lnTo>
                <a:lnTo>
                  <a:pt x="186973" y="350138"/>
                </a:lnTo>
                <a:lnTo>
                  <a:pt x="224374" y="330999"/>
                </a:lnTo>
                <a:lnTo>
                  <a:pt x="242746" y="296306"/>
                </a:lnTo>
                <a:lnTo>
                  <a:pt x="250447" y="244272"/>
                </a:lnTo>
                <a:lnTo>
                  <a:pt x="250961" y="201256"/>
                </a:lnTo>
                <a:lnTo>
                  <a:pt x="250081" y="174520"/>
                </a:lnTo>
                <a:lnTo>
                  <a:pt x="243031" y="129634"/>
                </a:lnTo>
                <a:lnTo>
                  <a:pt x="226280" y="94545"/>
                </a:lnTo>
                <a:lnTo>
                  <a:pt x="191015" y="75177"/>
                </a:lnTo>
                <a:lnTo>
                  <a:pt x="166329" y="72756"/>
                </a:lnTo>
                <a:lnTo>
                  <a:pt x="308244" y="72756"/>
                </a:lnTo>
                <a:lnTo>
                  <a:pt x="322528" y="108404"/>
                </a:lnTo>
                <a:lnTo>
                  <a:pt x="330133" y="147680"/>
                </a:lnTo>
                <a:lnTo>
                  <a:pt x="332635" y="192453"/>
                </a:lnTo>
                <a:lnTo>
                  <a:pt x="332668" y="224726"/>
                </a:lnTo>
                <a:lnTo>
                  <a:pt x="330188" y="273646"/>
                </a:lnTo>
                <a:lnTo>
                  <a:pt x="322749" y="315376"/>
                </a:lnTo>
                <a:lnTo>
                  <a:pt x="310352" y="349918"/>
                </a:lnTo>
                <a:lnTo>
                  <a:pt x="309005" y="352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92116" y="3009146"/>
            <a:ext cx="314325" cy="417830"/>
          </a:xfrm>
          <a:custGeom>
            <a:avLst/>
            <a:gdLst/>
            <a:ahLst/>
            <a:cxnLst/>
            <a:rect l="l" t="t" r="r" b="b"/>
            <a:pathLst>
              <a:path w="314325" h="417829">
                <a:moveTo>
                  <a:pt x="78852" y="417764"/>
                </a:moveTo>
                <a:lnTo>
                  <a:pt x="2837" y="417764"/>
                </a:lnTo>
                <a:lnTo>
                  <a:pt x="0" y="414931"/>
                </a:lnTo>
                <a:lnTo>
                  <a:pt x="36" y="89193"/>
                </a:lnTo>
                <a:lnTo>
                  <a:pt x="5428" y="49223"/>
                </a:lnTo>
                <a:lnTo>
                  <a:pt x="34442" y="12052"/>
                </a:lnTo>
                <a:lnTo>
                  <a:pt x="94610" y="0"/>
                </a:lnTo>
                <a:lnTo>
                  <a:pt x="163972" y="0"/>
                </a:lnTo>
                <a:lnTo>
                  <a:pt x="219873" y="9467"/>
                </a:lnTo>
                <a:lnTo>
                  <a:pt x="263000" y="37851"/>
                </a:lnTo>
                <a:lnTo>
                  <a:pt x="286513" y="72764"/>
                </a:lnTo>
                <a:lnTo>
                  <a:pt x="118129" y="72764"/>
                </a:lnTo>
                <a:lnTo>
                  <a:pt x="102185" y="75074"/>
                </a:lnTo>
                <a:lnTo>
                  <a:pt x="90797" y="82004"/>
                </a:lnTo>
                <a:lnTo>
                  <a:pt x="83966" y="93553"/>
                </a:lnTo>
                <a:lnTo>
                  <a:pt x="81689" y="109727"/>
                </a:lnTo>
                <a:lnTo>
                  <a:pt x="81689" y="191974"/>
                </a:lnTo>
                <a:lnTo>
                  <a:pt x="84526" y="194806"/>
                </a:lnTo>
                <a:lnTo>
                  <a:pt x="284893" y="194806"/>
                </a:lnTo>
                <a:lnTo>
                  <a:pt x="277702" y="206825"/>
                </a:lnTo>
                <a:lnTo>
                  <a:pt x="243256" y="239734"/>
                </a:lnTo>
                <a:lnTo>
                  <a:pt x="226307" y="248310"/>
                </a:lnTo>
                <a:lnTo>
                  <a:pt x="225049" y="252476"/>
                </a:lnTo>
                <a:lnTo>
                  <a:pt x="230815" y="262865"/>
                </a:lnTo>
                <a:lnTo>
                  <a:pt x="84526" y="262865"/>
                </a:lnTo>
                <a:lnTo>
                  <a:pt x="81689" y="265697"/>
                </a:lnTo>
                <a:lnTo>
                  <a:pt x="81689" y="414931"/>
                </a:lnTo>
                <a:lnTo>
                  <a:pt x="78852" y="417764"/>
                </a:lnTo>
                <a:close/>
              </a:path>
              <a:path w="314325" h="417829">
                <a:moveTo>
                  <a:pt x="284893" y="194806"/>
                </a:moveTo>
                <a:lnTo>
                  <a:pt x="158682" y="194806"/>
                </a:lnTo>
                <a:lnTo>
                  <a:pt x="171040" y="193688"/>
                </a:lnTo>
                <a:lnTo>
                  <a:pt x="182262" y="190333"/>
                </a:lnTo>
                <a:lnTo>
                  <a:pt x="213853" y="156817"/>
                </a:lnTo>
                <a:lnTo>
                  <a:pt x="218039" y="132317"/>
                </a:lnTo>
                <a:lnTo>
                  <a:pt x="217028" y="119611"/>
                </a:lnTo>
                <a:lnTo>
                  <a:pt x="193119" y="82003"/>
                </a:lnTo>
                <a:lnTo>
                  <a:pt x="158682" y="72764"/>
                </a:lnTo>
                <a:lnTo>
                  <a:pt x="286513" y="72764"/>
                </a:lnTo>
                <a:lnTo>
                  <a:pt x="290553" y="80756"/>
                </a:lnTo>
                <a:lnTo>
                  <a:pt x="297447" y="106004"/>
                </a:lnTo>
                <a:lnTo>
                  <a:pt x="299746" y="133781"/>
                </a:lnTo>
                <a:lnTo>
                  <a:pt x="298368" y="154186"/>
                </a:lnTo>
                <a:lnTo>
                  <a:pt x="294234" y="173163"/>
                </a:lnTo>
                <a:lnTo>
                  <a:pt x="287345" y="190709"/>
                </a:lnTo>
                <a:lnTo>
                  <a:pt x="284893" y="194806"/>
                </a:lnTo>
                <a:close/>
              </a:path>
              <a:path w="314325" h="417829">
                <a:moveTo>
                  <a:pt x="310851" y="417764"/>
                </a:moveTo>
                <a:lnTo>
                  <a:pt x="223635" y="417764"/>
                </a:lnTo>
                <a:lnTo>
                  <a:pt x="221479" y="416465"/>
                </a:lnTo>
                <a:lnTo>
                  <a:pt x="141142" y="264164"/>
                </a:lnTo>
                <a:lnTo>
                  <a:pt x="138986" y="262865"/>
                </a:lnTo>
                <a:lnTo>
                  <a:pt x="230815" y="262865"/>
                </a:lnTo>
                <a:lnTo>
                  <a:pt x="313907" y="412587"/>
                </a:lnTo>
                <a:lnTo>
                  <a:pt x="310851" y="4177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08840" y="3009155"/>
            <a:ext cx="396875" cy="417830"/>
          </a:xfrm>
          <a:custGeom>
            <a:avLst/>
            <a:gdLst/>
            <a:ahLst/>
            <a:cxnLst/>
            <a:rect l="l" t="t" r="r" b="b"/>
            <a:pathLst>
              <a:path w="396875" h="417829">
                <a:moveTo>
                  <a:pt x="393885" y="417764"/>
                </a:moveTo>
                <a:lnTo>
                  <a:pt x="317870" y="417764"/>
                </a:lnTo>
                <a:lnTo>
                  <a:pt x="315033" y="414931"/>
                </a:lnTo>
                <a:lnTo>
                  <a:pt x="315033" y="196515"/>
                </a:lnTo>
                <a:lnTo>
                  <a:pt x="315033" y="189769"/>
                </a:lnTo>
                <a:lnTo>
                  <a:pt x="305866" y="187703"/>
                </a:lnTo>
                <a:lnTo>
                  <a:pt x="239795" y="326819"/>
                </a:lnTo>
                <a:lnTo>
                  <a:pt x="231077" y="340681"/>
                </a:lnTo>
                <a:lnTo>
                  <a:pt x="221363" y="350581"/>
                </a:lnTo>
                <a:lnTo>
                  <a:pt x="210657" y="356520"/>
                </a:lnTo>
                <a:lnTo>
                  <a:pt x="198963" y="358499"/>
                </a:lnTo>
                <a:lnTo>
                  <a:pt x="187256" y="356409"/>
                </a:lnTo>
                <a:lnTo>
                  <a:pt x="176544" y="350139"/>
                </a:lnTo>
                <a:lnTo>
                  <a:pt x="166827" y="339689"/>
                </a:lnTo>
                <a:lnTo>
                  <a:pt x="158105" y="325058"/>
                </a:lnTo>
                <a:lnTo>
                  <a:pt x="90795" y="187041"/>
                </a:lnTo>
                <a:lnTo>
                  <a:pt x="81706" y="189141"/>
                </a:lnTo>
                <a:lnTo>
                  <a:pt x="81706" y="414931"/>
                </a:lnTo>
                <a:lnTo>
                  <a:pt x="78869" y="417764"/>
                </a:lnTo>
                <a:lnTo>
                  <a:pt x="2837" y="417764"/>
                </a:lnTo>
                <a:lnTo>
                  <a:pt x="0" y="414931"/>
                </a:lnTo>
                <a:lnTo>
                  <a:pt x="0" y="2832"/>
                </a:lnTo>
                <a:lnTo>
                  <a:pt x="2837" y="0"/>
                </a:lnTo>
                <a:lnTo>
                  <a:pt x="78991" y="0"/>
                </a:lnTo>
                <a:lnTo>
                  <a:pt x="81200" y="1377"/>
                </a:lnTo>
                <a:lnTo>
                  <a:pt x="195270" y="234235"/>
                </a:lnTo>
                <a:lnTo>
                  <a:pt x="202036" y="234226"/>
                </a:lnTo>
                <a:lnTo>
                  <a:pt x="315539" y="1385"/>
                </a:lnTo>
                <a:lnTo>
                  <a:pt x="317757" y="0"/>
                </a:lnTo>
                <a:lnTo>
                  <a:pt x="393885" y="0"/>
                </a:lnTo>
                <a:lnTo>
                  <a:pt x="396722" y="2832"/>
                </a:lnTo>
                <a:lnTo>
                  <a:pt x="396722" y="414931"/>
                </a:lnTo>
                <a:lnTo>
                  <a:pt x="393885" y="4177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29621" y="3009146"/>
            <a:ext cx="258445" cy="417830"/>
          </a:xfrm>
          <a:custGeom>
            <a:avLst/>
            <a:gdLst/>
            <a:ahLst/>
            <a:cxnLst/>
            <a:rect l="l" t="t" r="r" b="b"/>
            <a:pathLst>
              <a:path w="258445" h="417829">
                <a:moveTo>
                  <a:pt x="255256" y="417764"/>
                </a:moveTo>
                <a:lnTo>
                  <a:pt x="127541" y="417764"/>
                </a:lnTo>
                <a:lnTo>
                  <a:pt x="94898" y="416242"/>
                </a:lnTo>
                <a:lnTo>
                  <a:pt x="45379" y="404068"/>
                </a:lnTo>
                <a:lnTo>
                  <a:pt x="16028" y="378912"/>
                </a:lnTo>
                <a:lnTo>
                  <a:pt x="1780" y="335935"/>
                </a:lnTo>
                <a:lnTo>
                  <a:pt x="0" y="307462"/>
                </a:lnTo>
                <a:lnTo>
                  <a:pt x="0" y="2841"/>
                </a:lnTo>
                <a:lnTo>
                  <a:pt x="2837" y="0"/>
                </a:lnTo>
                <a:lnTo>
                  <a:pt x="255256" y="0"/>
                </a:lnTo>
                <a:lnTo>
                  <a:pt x="258094" y="2841"/>
                </a:lnTo>
                <a:lnTo>
                  <a:pt x="258094" y="69932"/>
                </a:lnTo>
                <a:lnTo>
                  <a:pt x="255256" y="72764"/>
                </a:lnTo>
                <a:lnTo>
                  <a:pt x="84526" y="72764"/>
                </a:lnTo>
                <a:lnTo>
                  <a:pt x="81689" y="75597"/>
                </a:lnTo>
                <a:lnTo>
                  <a:pt x="81689" y="167911"/>
                </a:lnTo>
                <a:lnTo>
                  <a:pt x="84526" y="170743"/>
                </a:lnTo>
                <a:lnTo>
                  <a:pt x="246482" y="170743"/>
                </a:lnTo>
                <a:lnTo>
                  <a:pt x="249320" y="173576"/>
                </a:lnTo>
                <a:lnTo>
                  <a:pt x="249320" y="240667"/>
                </a:lnTo>
                <a:lnTo>
                  <a:pt x="246482" y="243499"/>
                </a:lnTo>
                <a:lnTo>
                  <a:pt x="84526" y="243499"/>
                </a:lnTo>
                <a:lnTo>
                  <a:pt x="81689" y="246332"/>
                </a:lnTo>
                <a:lnTo>
                  <a:pt x="81689" y="301588"/>
                </a:lnTo>
                <a:lnTo>
                  <a:pt x="82388" y="312961"/>
                </a:lnTo>
                <a:lnTo>
                  <a:pt x="108581" y="342664"/>
                </a:lnTo>
                <a:lnTo>
                  <a:pt x="133407" y="345008"/>
                </a:lnTo>
                <a:lnTo>
                  <a:pt x="255256" y="345008"/>
                </a:lnTo>
                <a:lnTo>
                  <a:pt x="258094" y="347840"/>
                </a:lnTo>
                <a:lnTo>
                  <a:pt x="258094" y="411437"/>
                </a:lnTo>
                <a:lnTo>
                  <a:pt x="258094" y="414931"/>
                </a:lnTo>
                <a:lnTo>
                  <a:pt x="255256" y="4177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08778" y="3009155"/>
            <a:ext cx="332105" cy="422909"/>
          </a:xfrm>
          <a:custGeom>
            <a:avLst/>
            <a:gdLst/>
            <a:ahLst/>
            <a:cxnLst/>
            <a:rect l="l" t="t" r="r" b="b"/>
            <a:pathLst>
              <a:path w="332104" h="422910">
                <a:moveTo>
                  <a:pt x="292692" y="422453"/>
                </a:moveTo>
                <a:lnTo>
                  <a:pt x="255817" y="410722"/>
                </a:lnTo>
                <a:lnTo>
                  <a:pt x="226289" y="375512"/>
                </a:lnTo>
                <a:lnTo>
                  <a:pt x="89974" y="162533"/>
                </a:lnTo>
                <a:lnTo>
                  <a:pt x="81706" y="164947"/>
                </a:lnTo>
                <a:lnTo>
                  <a:pt x="81706" y="414923"/>
                </a:lnTo>
                <a:lnTo>
                  <a:pt x="78869" y="417764"/>
                </a:lnTo>
                <a:lnTo>
                  <a:pt x="2837" y="417764"/>
                </a:lnTo>
                <a:lnTo>
                  <a:pt x="0" y="414923"/>
                </a:lnTo>
                <a:lnTo>
                  <a:pt x="0" y="2832"/>
                </a:lnTo>
                <a:lnTo>
                  <a:pt x="2837" y="0"/>
                </a:lnTo>
                <a:lnTo>
                  <a:pt x="77437" y="0"/>
                </a:lnTo>
                <a:lnTo>
                  <a:pt x="79463" y="1124"/>
                </a:lnTo>
                <a:lnTo>
                  <a:pt x="242047" y="260154"/>
                </a:lnTo>
                <a:lnTo>
                  <a:pt x="250376" y="257758"/>
                </a:lnTo>
                <a:lnTo>
                  <a:pt x="250376" y="2832"/>
                </a:lnTo>
                <a:lnTo>
                  <a:pt x="253213" y="0"/>
                </a:lnTo>
                <a:lnTo>
                  <a:pt x="325745" y="0"/>
                </a:lnTo>
                <a:lnTo>
                  <a:pt x="329246" y="0"/>
                </a:lnTo>
                <a:lnTo>
                  <a:pt x="332083" y="2832"/>
                </a:lnTo>
                <a:lnTo>
                  <a:pt x="332083" y="375512"/>
                </a:lnTo>
                <a:lnTo>
                  <a:pt x="314187" y="414695"/>
                </a:lnTo>
                <a:lnTo>
                  <a:pt x="300371" y="421590"/>
                </a:lnTo>
                <a:lnTo>
                  <a:pt x="292692" y="4224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21451" y="3009155"/>
            <a:ext cx="306070" cy="417830"/>
          </a:xfrm>
          <a:custGeom>
            <a:avLst/>
            <a:gdLst/>
            <a:ahLst/>
            <a:cxnLst/>
            <a:rect l="l" t="t" r="r" b="b"/>
            <a:pathLst>
              <a:path w="306070" h="417829">
                <a:moveTo>
                  <a:pt x="190521" y="417755"/>
                </a:moveTo>
                <a:lnTo>
                  <a:pt x="114506" y="417755"/>
                </a:lnTo>
                <a:lnTo>
                  <a:pt x="111669" y="414923"/>
                </a:lnTo>
                <a:lnTo>
                  <a:pt x="111669" y="75588"/>
                </a:lnTo>
                <a:lnTo>
                  <a:pt x="108832" y="72756"/>
                </a:lnTo>
                <a:lnTo>
                  <a:pt x="2837" y="72756"/>
                </a:lnTo>
                <a:lnTo>
                  <a:pt x="0" y="69923"/>
                </a:lnTo>
                <a:lnTo>
                  <a:pt x="0" y="2832"/>
                </a:lnTo>
                <a:lnTo>
                  <a:pt x="2837" y="0"/>
                </a:lnTo>
                <a:lnTo>
                  <a:pt x="302784" y="0"/>
                </a:lnTo>
                <a:lnTo>
                  <a:pt x="305622" y="2832"/>
                </a:lnTo>
                <a:lnTo>
                  <a:pt x="305622" y="69923"/>
                </a:lnTo>
                <a:lnTo>
                  <a:pt x="302784" y="72756"/>
                </a:lnTo>
                <a:lnTo>
                  <a:pt x="299283" y="72756"/>
                </a:lnTo>
                <a:lnTo>
                  <a:pt x="196196" y="72756"/>
                </a:lnTo>
                <a:lnTo>
                  <a:pt x="193358" y="75588"/>
                </a:lnTo>
                <a:lnTo>
                  <a:pt x="193358" y="414923"/>
                </a:lnTo>
                <a:lnTo>
                  <a:pt x="190521" y="4177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2511" y="3158894"/>
            <a:ext cx="436245" cy="517525"/>
          </a:xfrm>
          <a:custGeom>
            <a:avLst/>
            <a:gdLst/>
            <a:ahLst/>
            <a:cxnLst/>
            <a:rect l="l" t="t" r="r" b="b"/>
            <a:pathLst>
              <a:path w="436245" h="517525">
                <a:moveTo>
                  <a:pt x="132377" y="517181"/>
                </a:moveTo>
                <a:lnTo>
                  <a:pt x="4260" y="517181"/>
                </a:lnTo>
                <a:lnTo>
                  <a:pt x="0" y="512936"/>
                </a:lnTo>
                <a:lnTo>
                  <a:pt x="0" y="4244"/>
                </a:lnTo>
                <a:lnTo>
                  <a:pt x="4260" y="0"/>
                </a:lnTo>
                <a:lnTo>
                  <a:pt x="132377" y="0"/>
                </a:lnTo>
                <a:lnTo>
                  <a:pt x="136629" y="4244"/>
                </a:lnTo>
                <a:lnTo>
                  <a:pt x="136629" y="96470"/>
                </a:lnTo>
                <a:lnTo>
                  <a:pt x="140889" y="100723"/>
                </a:lnTo>
                <a:lnTo>
                  <a:pt x="146145" y="100723"/>
                </a:lnTo>
                <a:lnTo>
                  <a:pt x="431984" y="100723"/>
                </a:lnTo>
                <a:lnTo>
                  <a:pt x="436236" y="104977"/>
                </a:lnTo>
                <a:lnTo>
                  <a:pt x="436236" y="181228"/>
                </a:lnTo>
                <a:lnTo>
                  <a:pt x="431984" y="185481"/>
                </a:lnTo>
                <a:lnTo>
                  <a:pt x="140889" y="185481"/>
                </a:lnTo>
                <a:lnTo>
                  <a:pt x="136629" y="189725"/>
                </a:lnTo>
                <a:lnTo>
                  <a:pt x="136629" y="512936"/>
                </a:lnTo>
                <a:lnTo>
                  <a:pt x="132377" y="5171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94719" y="3276586"/>
            <a:ext cx="337820" cy="329565"/>
          </a:xfrm>
          <a:custGeom>
            <a:avLst/>
            <a:gdLst/>
            <a:ahLst/>
            <a:cxnLst/>
            <a:rect l="l" t="t" r="r" b="b"/>
            <a:pathLst>
              <a:path w="337820" h="329564">
                <a:moveTo>
                  <a:pt x="335927" y="151218"/>
                </a:moveTo>
                <a:lnTo>
                  <a:pt x="331673" y="146964"/>
                </a:lnTo>
                <a:lnTo>
                  <a:pt x="221322" y="146964"/>
                </a:lnTo>
                <a:lnTo>
                  <a:pt x="217081" y="151218"/>
                </a:lnTo>
                <a:lnTo>
                  <a:pt x="217081" y="325094"/>
                </a:lnTo>
                <a:lnTo>
                  <a:pt x="221322" y="329349"/>
                </a:lnTo>
                <a:lnTo>
                  <a:pt x="326415" y="329349"/>
                </a:lnTo>
                <a:lnTo>
                  <a:pt x="331673" y="329349"/>
                </a:lnTo>
                <a:lnTo>
                  <a:pt x="335927" y="325094"/>
                </a:lnTo>
                <a:lnTo>
                  <a:pt x="335927" y="151218"/>
                </a:lnTo>
                <a:close/>
              </a:path>
              <a:path w="337820" h="329564">
                <a:moveTo>
                  <a:pt x="337604" y="4254"/>
                </a:moveTo>
                <a:lnTo>
                  <a:pt x="333336" y="0"/>
                </a:lnTo>
                <a:lnTo>
                  <a:pt x="85598" y="0"/>
                </a:lnTo>
                <a:lnTo>
                  <a:pt x="80340" y="0"/>
                </a:lnTo>
                <a:lnTo>
                  <a:pt x="76085" y="4254"/>
                </a:lnTo>
                <a:lnTo>
                  <a:pt x="76085" y="62166"/>
                </a:lnTo>
                <a:lnTo>
                  <a:pt x="71831" y="66421"/>
                </a:lnTo>
                <a:lnTo>
                  <a:pt x="4254" y="66421"/>
                </a:lnTo>
                <a:lnTo>
                  <a:pt x="0" y="70675"/>
                </a:lnTo>
                <a:lnTo>
                  <a:pt x="0" y="212356"/>
                </a:lnTo>
                <a:lnTo>
                  <a:pt x="4254" y="216611"/>
                </a:lnTo>
                <a:lnTo>
                  <a:pt x="167627" y="216611"/>
                </a:lnTo>
                <a:lnTo>
                  <a:pt x="171894" y="212356"/>
                </a:lnTo>
                <a:lnTo>
                  <a:pt x="171894" y="94348"/>
                </a:lnTo>
                <a:lnTo>
                  <a:pt x="174091" y="83477"/>
                </a:lnTo>
                <a:lnTo>
                  <a:pt x="180086" y="74599"/>
                </a:lnTo>
                <a:lnTo>
                  <a:pt x="188976" y="68618"/>
                </a:lnTo>
                <a:lnTo>
                  <a:pt x="199872" y="66421"/>
                </a:lnTo>
                <a:lnTo>
                  <a:pt x="333336" y="66421"/>
                </a:lnTo>
                <a:lnTo>
                  <a:pt x="337604" y="62166"/>
                </a:lnTo>
                <a:lnTo>
                  <a:pt x="337604" y="4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2823" y="2616360"/>
            <a:ext cx="278130" cy="372745"/>
          </a:xfrm>
          <a:custGeom>
            <a:avLst/>
            <a:gdLst/>
            <a:ahLst/>
            <a:cxnLst/>
            <a:rect l="l" t="t" r="r" b="b"/>
            <a:pathLst>
              <a:path w="278129" h="372744">
                <a:moveTo>
                  <a:pt x="273564" y="372609"/>
                </a:moveTo>
                <a:lnTo>
                  <a:pt x="268317" y="372609"/>
                </a:lnTo>
                <a:lnTo>
                  <a:pt x="133041" y="372609"/>
                </a:lnTo>
                <a:lnTo>
                  <a:pt x="128780" y="368356"/>
                </a:lnTo>
                <a:lnTo>
                  <a:pt x="128780" y="287216"/>
                </a:lnTo>
                <a:lnTo>
                  <a:pt x="126595" y="276411"/>
                </a:lnTo>
                <a:lnTo>
                  <a:pt x="120636" y="267588"/>
                </a:lnTo>
                <a:lnTo>
                  <a:pt x="111798" y="261639"/>
                </a:lnTo>
                <a:lnTo>
                  <a:pt x="100974" y="259457"/>
                </a:lnTo>
                <a:lnTo>
                  <a:pt x="4251" y="259457"/>
                </a:lnTo>
                <a:lnTo>
                  <a:pt x="0" y="255204"/>
                </a:lnTo>
                <a:lnTo>
                  <a:pt x="0" y="159457"/>
                </a:lnTo>
                <a:lnTo>
                  <a:pt x="4251" y="155212"/>
                </a:lnTo>
                <a:lnTo>
                  <a:pt x="124520" y="155212"/>
                </a:lnTo>
                <a:lnTo>
                  <a:pt x="128780" y="150959"/>
                </a:lnTo>
                <a:lnTo>
                  <a:pt x="128780" y="4253"/>
                </a:lnTo>
                <a:lnTo>
                  <a:pt x="133041" y="0"/>
                </a:lnTo>
                <a:lnTo>
                  <a:pt x="213106" y="0"/>
                </a:lnTo>
                <a:lnTo>
                  <a:pt x="217367" y="4253"/>
                </a:lnTo>
                <a:lnTo>
                  <a:pt x="217367" y="78560"/>
                </a:lnTo>
                <a:lnTo>
                  <a:pt x="221627" y="82813"/>
                </a:lnTo>
                <a:lnTo>
                  <a:pt x="273564" y="82813"/>
                </a:lnTo>
                <a:lnTo>
                  <a:pt x="277824" y="87066"/>
                </a:lnTo>
                <a:lnTo>
                  <a:pt x="277824" y="368356"/>
                </a:lnTo>
                <a:lnTo>
                  <a:pt x="273564" y="372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595849" y="2953245"/>
            <a:ext cx="357505" cy="245110"/>
            <a:chOff x="4595849" y="2953245"/>
            <a:chExt cx="357505" cy="24511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5849" y="2953245"/>
              <a:ext cx="149174" cy="825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95849" y="3042718"/>
              <a:ext cx="357505" cy="155575"/>
            </a:xfrm>
            <a:custGeom>
              <a:avLst/>
              <a:gdLst/>
              <a:ahLst/>
              <a:cxnLst/>
              <a:rect l="l" t="t" r="r" b="b"/>
              <a:pathLst>
                <a:path w="357504" h="155575">
                  <a:moveTo>
                    <a:pt x="296961" y="155561"/>
                  </a:moveTo>
                  <a:lnTo>
                    <a:pt x="4260" y="155561"/>
                  </a:lnTo>
                  <a:lnTo>
                    <a:pt x="0" y="151316"/>
                  </a:lnTo>
                  <a:lnTo>
                    <a:pt x="0" y="49407"/>
                  </a:lnTo>
                  <a:lnTo>
                    <a:pt x="4260" y="45163"/>
                  </a:lnTo>
                  <a:lnTo>
                    <a:pt x="207964" y="45163"/>
                  </a:lnTo>
                  <a:lnTo>
                    <a:pt x="212225" y="40910"/>
                  </a:lnTo>
                  <a:lnTo>
                    <a:pt x="212225" y="35663"/>
                  </a:lnTo>
                  <a:lnTo>
                    <a:pt x="212225" y="4253"/>
                  </a:lnTo>
                  <a:lnTo>
                    <a:pt x="216485" y="0"/>
                  </a:lnTo>
                  <a:lnTo>
                    <a:pt x="353184" y="0"/>
                  </a:lnTo>
                  <a:lnTo>
                    <a:pt x="357445" y="4253"/>
                  </a:lnTo>
                  <a:lnTo>
                    <a:pt x="357445" y="60179"/>
                  </a:lnTo>
                  <a:lnTo>
                    <a:pt x="353184" y="64433"/>
                  </a:lnTo>
                  <a:lnTo>
                    <a:pt x="323405" y="64433"/>
                  </a:lnTo>
                  <a:lnTo>
                    <a:pt x="314768" y="66173"/>
                  </a:lnTo>
                  <a:lnTo>
                    <a:pt x="307717" y="70920"/>
                  </a:lnTo>
                  <a:lnTo>
                    <a:pt x="302964" y="77960"/>
                  </a:lnTo>
                  <a:lnTo>
                    <a:pt x="301221" y="86578"/>
                  </a:lnTo>
                  <a:lnTo>
                    <a:pt x="301221" y="151316"/>
                  </a:lnTo>
                  <a:lnTo>
                    <a:pt x="296961" y="1555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5529050" y="3390062"/>
            <a:ext cx="125730" cy="141605"/>
          </a:xfrm>
          <a:custGeom>
            <a:avLst/>
            <a:gdLst/>
            <a:ahLst/>
            <a:cxnLst/>
            <a:rect l="l" t="t" r="r" b="b"/>
            <a:pathLst>
              <a:path w="125729" h="141604">
                <a:moveTo>
                  <a:pt x="121438" y="141346"/>
                </a:moveTo>
                <a:lnTo>
                  <a:pt x="116182" y="141346"/>
                </a:lnTo>
                <a:lnTo>
                  <a:pt x="4260" y="141346"/>
                </a:lnTo>
                <a:lnTo>
                  <a:pt x="0" y="137093"/>
                </a:lnTo>
                <a:lnTo>
                  <a:pt x="0" y="4244"/>
                </a:lnTo>
                <a:lnTo>
                  <a:pt x="4260" y="0"/>
                </a:lnTo>
                <a:lnTo>
                  <a:pt x="121438" y="0"/>
                </a:lnTo>
                <a:lnTo>
                  <a:pt x="125699" y="4244"/>
                </a:lnTo>
                <a:lnTo>
                  <a:pt x="125699" y="137093"/>
                </a:lnTo>
                <a:lnTo>
                  <a:pt x="121438" y="141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92511" y="2524125"/>
            <a:ext cx="511175" cy="688975"/>
          </a:xfrm>
          <a:custGeom>
            <a:avLst/>
            <a:gdLst/>
            <a:ahLst/>
            <a:cxnLst/>
            <a:rect l="l" t="t" r="r" b="b"/>
            <a:pathLst>
              <a:path w="511175" h="688975">
                <a:moveTo>
                  <a:pt x="357139" y="688491"/>
                </a:moveTo>
                <a:lnTo>
                  <a:pt x="240799" y="688491"/>
                </a:lnTo>
                <a:lnTo>
                  <a:pt x="236539" y="684238"/>
                </a:lnTo>
                <a:lnTo>
                  <a:pt x="236539" y="617094"/>
                </a:lnTo>
                <a:lnTo>
                  <a:pt x="233992" y="604502"/>
                </a:lnTo>
                <a:lnTo>
                  <a:pt x="227047" y="594218"/>
                </a:lnTo>
                <a:lnTo>
                  <a:pt x="216746" y="587285"/>
                </a:lnTo>
                <a:lnTo>
                  <a:pt x="204132" y="584743"/>
                </a:lnTo>
                <a:lnTo>
                  <a:pt x="4260" y="584743"/>
                </a:lnTo>
                <a:lnTo>
                  <a:pt x="0" y="580489"/>
                </a:lnTo>
                <a:lnTo>
                  <a:pt x="0" y="4253"/>
                </a:lnTo>
                <a:lnTo>
                  <a:pt x="4260" y="0"/>
                </a:lnTo>
                <a:lnTo>
                  <a:pt x="98626" y="0"/>
                </a:lnTo>
                <a:lnTo>
                  <a:pt x="102877" y="4253"/>
                </a:lnTo>
                <a:lnTo>
                  <a:pt x="102877" y="120621"/>
                </a:lnTo>
                <a:lnTo>
                  <a:pt x="107138" y="124874"/>
                </a:lnTo>
                <a:lnTo>
                  <a:pt x="270238" y="124874"/>
                </a:lnTo>
                <a:lnTo>
                  <a:pt x="274489" y="129127"/>
                </a:lnTo>
                <a:lnTo>
                  <a:pt x="274489" y="204794"/>
                </a:lnTo>
                <a:lnTo>
                  <a:pt x="107138" y="204794"/>
                </a:lnTo>
                <a:lnTo>
                  <a:pt x="102877" y="209047"/>
                </a:lnTo>
                <a:lnTo>
                  <a:pt x="102877" y="414060"/>
                </a:lnTo>
                <a:lnTo>
                  <a:pt x="107138" y="418313"/>
                </a:lnTo>
                <a:lnTo>
                  <a:pt x="274489" y="418313"/>
                </a:lnTo>
                <a:lnTo>
                  <a:pt x="274489" y="489797"/>
                </a:lnTo>
                <a:lnTo>
                  <a:pt x="278750" y="494050"/>
                </a:lnTo>
                <a:lnTo>
                  <a:pt x="506366" y="494050"/>
                </a:lnTo>
                <a:lnTo>
                  <a:pt x="510618" y="498303"/>
                </a:lnTo>
                <a:lnTo>
                  <a:pt x="510618" y="563076"/>
                </a:lnTo>
                <a:lnTo>
                  <a:pt x="506366" y="567329"/>
                </a:lnTo>
                <a:lnTo>
                  <a:pt x="365651" y="567329"/>
                </a:lnTo>
                <a:lnTo>
                  <a:pt x="361391" y="571582"/>
                </a:lnTo>
                <a:lnTo>
                  <a:pt x="361391" y="684238"/>
                </a:lnTo>
                <a:lnTo>
                  <a:pt x="357139" y="688491"/>
                </a:lnTo>
                <a:close/>
              </a:path>
              <a:path w="511175" h="688975">
                <a:moveTo>
                  <a:pt x="274489" y="418313"/>
                </a:moveTo>
                <a:lnTo>
                  <a:pt x="159127" y="418313"/>
                </a:lnTo>
                <a:lnTo>
                  <a:pt x="163379" y="414060"/>
                </a:lnTo>
                <a:lnTo>
                  <a:pt x="163379" y="209047"/>
                </a:lnTo>
                <a:lnTo>
                  <a:pt x="159127" y="204794"/>
                </a:lnTo>
                <a:lnTo>
                  <a:pt x="274489" y="204794"/>
                </a:lnTo>
                <a:lnTo>
                  <a:pt x="274489" y="294240"/>
                </a:lnTo>
                <a:lnTo>
                  <a:pt x="278750" y="298494"/>
                </a:lnTo>
                <a:lnTo>
                  <a:pt x="393675" y="298494"/>
                </a:lnTo>
                <a:lnTo>
                  <a:pt x="397936" y="302738"/>
                </a:lnTo>
                <a:lnTo>
                  <a:pt x="397936" y="407044"/>
                </a:lnTo>
                <a:lnTo>
                  <a:pt x="393675" y="411297"/>
                </a:lnTo>
                <a:lnTo>
                  <a:pt x="278750" y="411297"/>
                </a:lnTo>
                <a:lnTo>
                  <a:pt x="274489" y="415550"/>
                </a:lnTo>
                <a:lnTo>
                  <a:pt x="274489" y="4183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482453" y="4617663"/>
            <a:ext cx="946150" cy="191135"/>
            <a:chOff x="1482453" y="4617663"/>
            <a:chExt cx="946150" cy="19113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453" y="4617663"/>
              <a:ext cx="118173" cy="1505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6193" y="4653411"/>
              <a:ext cx="97453" cy="11069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747189" y="4618075"/>
              <a:ext cx="681355" cy="190500"/>
            </a:xfrm>
            <a:custGeom>
              <a:avLst/>
              <a:gdLst/>
              <a:ahLst/>
              <a:cxnLst/>
              <a:rect l="l" t="t" r="r" b="b"/>
              <a:pathLst>
                <a:path w="681355" h="190500">
                  <a:moveTo>
                    <a:pt x="29133" y="38188"/>
                  </a:moveTo>
                  <a:lnTo>
                    <a:pt x="0" y="38188"/>
                  </a:lnTo>
                  <a:lnTo>
                    <a:pt x="0" y="146037"/>
                  </a:lnTo>
                  <a:lnTo>
                    <a:pt x="29133" y="146037"/>
                  </a:lnTo>
                  <a:lnTo>
                    <a:pt x="29133" y="38188"/>
                  </a:lnTo>
                  <a:close/>
                </a:path>
                <a:path w="681355" h="190500">
                  <a:moveTo>
                    <a:pt x="29133" y="0"/>
                  </a:moveTo>
                  <a:lnTo>
                    <a:pt x="0" y="0"/>
                  </a:lnTo>
                  <a:lnTo>
                    <a:pt x="0" y="26200"/>
                  </a:lnTo>
                  <a:lnTo>
                    <a:pt x="29133" y="26200"/>
                  </a:lnTo>
                  <a:lnTo>
                    <a:pt x="29133" y="0"/>
                  </a:lnTo>
                  <a:close/>
                </a:path>
                <a:path w="681355" h="190500">
                  <a:moveTo>
                    <a:pt x="149136" y="38188"/>
                  </a:moveTo>
                  <a:lnTo>
                    <a:pt x="118364" y="38188"/>
                  </a:lnTo>
                  <a:lnTo>
                    <a:pt x="95796" y="115570"/>
                  </a:lnTo>
                  <a:lnTo>
                    <a:pt x="73431" y="38188"/>
                  </a:lnTo>
                  <a:lnTo>
                    <a:pt x="41224" y="38188"/>
                  </a:lnTo>
                  <a:lnTo>
                    <a:pt x="80403" y="146037"/>
                  </a:lnTo>
                  <a:lnTo>
                    <a:pt x="110159" y="146037"/>
                  </a:lnTo>
                  <a:lnTo>
                    <a:pt x="149136" y="38188"/>
                  </a:lnTo>
                  <a:close/>
                </a:path>
                <a:path w="681355" h="190500">
                  <a:moveTo>
                    <a:pt x="255181" y="97091"/>
                  </a:moveTo>
                  <a:lnTo>
                    <a:pt x="255066" y="91401"/>
                  </a:lnTo>
                  <a:lnTo>
                    <a:pt x="253568" y="80835"/>
                  </a:lnTo>
                  <a:lnTo>
                    <a:pt x="251688" y="67487"/>
                  </a:lnTo>
                  <a:lnTo>
                    <a:pt x="246634" y="58496"/>
                  </a:lnTo>
                  <a:lnTo>
                    <a:pt x="241490" y="49326"/>
                  </a:lnTo>
                  <a:lnTo>
                    <a:pt x="225056" y="38138"/>
                  </a:lnTo>
                  <a:lnTo>
                    <a:pt x="225031" y="80835"/>
                  </a:lnTo>
                  <a:lnTo>
                    <a:pt x="182143" y="80835"/>
                  </a:lnTo>
                  <a:lnTo>
                    <a:pt x="184238" y="71170"/>
                  </a:lnTo>
                  <a:lnTo>
                    <a:pt x="188582" y="64185"/>
                  </a:lnTo>
                  <a:lnTo>
                    <a:pt x="195046" y="59931"/>
                  </a:lnTo>
                  <a:lnTo>
                    <a:pt x="203479" y="58496"/>
                  </a:lnTo>
                  <a:lnTo>
                    <a:pt x="212509" y="59931"/>
                  </a:lnTo>
                  <a:lnTo>
                    <a:pt x="219176" y="64185"/>
                  </a:lnTo>
                  <a:lnTo>
                    <a:pt x="223393" y="71170"/>
                  </a:lnTo>
                  <a:lnTo>
                    <a:pt x="225031" y="80835"/>
                  </a:lnTo>
                  <a:lnTo>
                    <a:pt x="225031" y="38138"/>
                  </a:lnTo>
                  <a:lnTo>
                    <a:pt x="181673" y="38277"/>
                  </a:lnTo>
                  <a:lnTo>
                    <a:pt x="155524" y="67576"/>
                  </a:lnTo>
                  <a:lnTo>
                    <a:pt x="151980" y="91401"/>
                  </a:lnTo>
                  <a:lnTo>
                    <a:pt x="155638" y="115849"/>
                  </a:lnTo>
                  <a:lnTo>
                    <a:pt x="166014" y="134175"/>
                  </a:lnTo>
                  <a:lnTo>
                    <a:pt x="182194" y="145694"/>
                  </a:lnTo>
                  <a:lnTo>
                    <a:pt x="203276" y="149694"/>
                  </a:lnTo>
                  <a:lnTo>
                    <a:pt x="221234" y="147180"/>
                  </a:lnTo>
                  <a:lnTo>
                    <a:pt x="235978" y="139966"/>
                  </a:lnTo>
                  <a:lnTo>
                    <a:pt x="246989" y="128524"/>
                  </a:lnTo>
                  <a:lnTo>
                    <a:pt x="248412" y="125323"/>
                  </a:lnTo>
                  <a:lnTo>
                    <a:pt x="253746" y="113334"/>
                  </a:lnTo>
                  <a:lnTo>
                    <a:pt x="224612" y="113334"/>
                  </a:lnTo>
                  <a:lnTo>
                    <a:pt x="220916" y="121666"/>
                  </a:lnTo>
                  <a:lnTo>
                    <a:pt x="214566" y="125323"/>
                  </a:lnTo>
                  <a:lnTo>
                    <a:pt x="204711" y="125323"/>
                  </a:lnTo>
                  <a:lnTo>
                    <a:pt x="195338" y="123685"/>
                  </a:lnTo>
                  <a:lnTo>
                    <a:pt x="188429" y="118846"/>
                  </a:lnTo>
                  <a:lnTo>
                    <a:pt x="184023" y="110832"/>
                  </a:lnTo>
                  <a:lnTo>
                    <a:pt x="182143" y="99733"/>
                  </a:lnTo>
                  <a:lnTo>
                    <a:pt x="254977" y="99733"/>
                  </a:lnTo>
                  <a:lnTo>
                    <a:pt x="255181" y="97091"/>
                  </a:lnTo>
                  <a:close/>
                </a:path>
                <a:path w="681355" h="190500">
                  <a:moveTo>
                    <a:pt x="336207" y="35344"/>
                  </a:moveTo>
                  <a:lnTo>
                    <a:pt x="334772" y="35140"/>
                  </a:lnTo>
                  <a:lnTo>
                    <a:pt x="331889" y="35140"/>
                  </a:lnTo>
                  <a:lnTo>
                    <a:pt x="322173" y="36423"/>
                  </a:lnTo>
                  <a:lnTo>
                    <a:pt x="313804" y="40347"/>
                  </a:lnTo>
                  <a:lnTo>
                    <a:pt x="306641" y="47053"/>
                  </a:lnTo>
                  <a:lnTo>
                    <a:pt x="300507" y="56667"/>
                  </a:lnTo>
                  <a:lnTo>
                    <a:pt x="300507" y="38188"/>
                  </a:lnTo>
                  <a:lnTo>
                    <a:pt x="273418" y="38188"/>
                  </a:lnTo>
                  <a:lnTo>
                    <a:pt x="273418" y="146037"/>
                  </a:lnTo>
                  <a:lnTo>
                    <a:pt x="302552" y="146037"/>
                  </a:lnTo>
                  <a:lnTo>
                    <a:pt x="302552" y="88963"/>
                  </a:lnTo>
                  <a:lnTo>
                    <a:pt x="304088" y="78295"/>
                  </a:lnTo>
                  <a:lnTo>
                    <a:pt x="308635" y="70688"/>
                  </a:lnTo>
                  <a:lnTo>
                    <a:pt x="316141" y="66116"/>
                  </a:lnTo>
                  <a:lnTo>
                    <a:pt x="326555" y="64592"/>
                  </a:lnTo>
                  <a:lnTo>
                    <a:pt x="336207" y="64592"/>
                  </a:lnTo>
                  <a:lnTo>
                    <a:pt x="336207" y="35344"/>
                  </a:lnTo>
                  <a:close/>
                </a:path>
                <a:path w="681355" h="190500">
                  <a:moveTo>
                    <a:pt x="443915" y="112115"/>
                  </a:moveTo>
                  <a:lnTo>
                    <a:pt x="406374" y="79819"/>
                  </a:lnTo>
                  <a:lnTo>
                    <a:pt x="392988" y="76758"/>
                  </a:lnTo>
                  <a:lnTo>
                    <a:pt x="383730" y="74206"/>
                  </a:lnTo>
                  <a:lnTo>
                    <a:pt x="378358" y="71170"/>
                  </a:lnTo>
                  <a:lnTo>
                    <a:pt x="376631" y="66624"/>
                  </a:lnTo>
                  <a:lnTo>
                    <a:pt x="376631" y="59918"/>
                  </a:lnTo>
                  <a:lnTo>
                    <a:pt x="381965" y="56667"/>
                  </a:lnTo>
                  <a:lnTo>
                    <a:pt x="404939" y="56667"/>
                  </a:lnTo>
                  <a:lnTo>
                    <a:pt x="411708" y="61950"/>
                  </a:lnTo>
                  <a:lnTo>
                    <a:pt x="412115" y="71094"/>
                  </a:lnTo>
                  <a:lnTo>
                    <a:pt x="440436" y="71094"/>
                  </a:lnTo>
                  <a:lnTo>
                    <a:pt x="436689" y="55575"/>
                  </a:lnTo>
                  <a:lnTo>
                    <a:pt x="427253" y="44018"/>
                  </a:lnTo>
                  <a:lnTo>
                    <a:pt x="412508" y="36817"/>
                  </a:lnTo>
                  <a:lnTo>
                    <a:pt x="392836" y="34328"/>
                  </a:lnTo>
                  <a:lnTo>
                    <a:pt x="374078" y="36893"/>
                  </a:lnTo>
                  <a:lnTo>
                    <a:pt x="360006" y="44145"/>
                  </a:lnTo>
                  <a:lnTo>
                    <a:pt x="351167" y="55486"/>
                  </a:lnTo>
                  <a:lnTo>
                    <a:pt x="348107" y="70281"/>
                  </a:lnTo>
                  <a:lnTo>
                    <a:pt x="350405" y="82156"/>
                  </a:lnTo>
                  <a:lnTo>
                    <a:pt x="357365" y="90944"/>
                  </a:lnTo>
                  <a:lnTo>
                    <a:pt x="369138" y="97523"/>
                  </a:lnTo>
                  <a:lnTo>
                    <a:pt x="385864" y="102768"/>
                  </a:lnTo>
                  <a:lnTo>
                    <a:pt x="398487" y="105638"/>
                  </a:lnTo>
                  <a:lnTo>
                    <a:pt x="407454" y="107899"/>
                  </a:lnTo>
                  <a:lnTo>
                    <a:pt x="412800" y="110998"/>
                  </a:lnTo>
                  <a:lnTo>
                    <a:pt x="414578" y="116382"/>
                  </a:lnTo>
                  <a:lnTo>
                    <a:pt x="414578" y="123088"/>
                  </a:lnTo>
                  <a:lnTo>
                    <a:pt x="408432" y="127139"/>
                  </a:lnTo>
                  <a:lnTo>
                    <a:pt x="396735" y="127139"/>
                  </a:lnTo>
                  <a:lnTo>
                    <a:pt x="386918" y="126149"/>
                  </a:lnTo>
                  <a:lnTo>
                    <a:pt x="379882" y="123139"/>
                  </a:lnTo>
                  <a:lnTo>
                    <a:pt x="375589" y="118059"/>
                  </a:lnTo>
                  <a:lnTo>
                    <a:pt x="373964" y="110896"/>
                  </a:lnTo>
                  <a:lnTo>
                    <a:pt x="344830" y="110896"/>
                  </a:lnTo>
                  <a:lnTo>
                    <a:pt x="344830" y="112115"/>
                  </a:lnTo>
                  <a:lnTo>
                    <a:pt x="348056" y="127749"/>
                  </a:lnTo>
                  <a:lnTo>
                    <a:pt x="357441" y="139585"/>
                  </a:lnTo>
                  <a:lnTo>
                    <a:pt x="372516" y="147078"/>
                  </a:lnTo>
                  <a:lnTo>
                    <a:pt x="392836" y="149694"/>
                  </a:lnTo>
                  <a:lnTo>
                    <a:pt x="414921" y="147243"/>
                  </a:lnTo>
                  <a:lnTo>
                    <a:pt x="430911" y="140042"/>
                  </a:lnTo>
                  <a:lnTo>
                    <a:pt x="440639" y="128270"/>
                  </a:lnTo>
                  <a:lnTo>
                    <a:pt x="443915" y="112115"/>
                  </a:lnTo>
                  <a:close/>
                </a:path>
                <a:path w="681355" h="190500">
                  <a:moveTo>
                    <a:pt x="491363" y="38188"/>
                  </a:moveTo>
                  <a:lnTo>
                    <a:pt x="462229" y="38188"/>
                  </a:lnTo>
                  <a:lnTo>
                    <a:pt x="462229" y="146037"/>
                  </a:lnTo>
                  <a:lnTo>
                    <a:pt x="491363" y="146037"/>
                  </a:lnTo>
                  <a:lnTo>
                    <a:pt x="491363" y="38188"/>
                  </a:lnTo>
                  <a:close/>
                </a:path>
                <a:path w="681355" h="190500">
                  <a:moveTo>
                    <a:pt x="491363" y="0"/>
                  </a:moveTo>
                  <a:lnTo>
                    <a:pt x="462229" y="0"/>
                  </a:lnTo>
                  <a:lnTo>
                    <a:pt x="462229" y="26200"/>
                  </a:lnTo>
                  <a:lnTo>
                    <a:pt x="491363" y="26200"/>
                  </a:lnTo>
                  <a:lnTo>
                    <a:pt x="491363" y="0"/>
                  </a:lnTo>
                  <a:close/>
                </a:path>
                <a:path w="681355" h="190500">
                  <a:moveTo>
                    <a:pt x="564730" y="38188"/>
                  </a:moveTo>
                  <a:lnTo>
                    <a:pt x="547903" y="38188"/>
                  </a:lnTo>
                  <a:lnTo>
                    <a:pt x="547903" y="8737"/>
                  </a:lnTo>
                  <a:lnTo>
                    <a:pt x="518972" y="8737"/>
                  </a:lnTo>
                  <a:lnTo>
                    <a:pt x="518972" y="38188"/>
                  </a:lnTo>
                  <a:lnTo>
                    <a:pt x="504609" y="38188"/>
                  </a:lnTo>
                  <a:lnTo>
                    <a:pt x="504609" y="58496"/>
                  </a:lnTo>
                  <a:lnTo>
                    <a:pt x="518972" y="58496"/>
                  </a:lnTo>
                  <a:lnTo>
                    <a:pt x="518972" y="116789"/>
                  </a:lnTo>
                  <a:lnTo>
                    <a:pt x="520153" y="131089"/>
                  </a:lnTo>
                  <a:lnTo>
                    <a:pt x="524535" y="140576"/>
                  </a:lnTo>
                  <a:lnTo>
                    <a:pt x="533425" y="145834"/>
                  </a:lnTo>
                  <a:lnTo>
                    <a:pt x="548106" y="147459"/>
                  </a:lnTo>
                  <a:lnTo>
                    <a:pt x="551180" y="147459"/>
                  </a:lnTo>
                  <a:lnTo>
                    <a:pt x="556717" y="147053"/>
                  </a:lnTo>
                  <a:lnTo>
                    <a:pt x="564730" y="146850"/>
                  </a:lnTo>
                  <a:lnTo>
                    <a:pt x="564730" y="125120"/>
                  </a:lnTo>
                  <a:lnTo>
                    <a:pt x="549744" y="125120"/>
                  </a:lnTo>
                  <a:lnTo>
                    <a:pt x="547903" y="123901"/>
                  </a:lnTo>
                  <a:lnTo>
                    <a:pt x="547903" y="58496"/>
                  </a:lnTo>
                  <a:lnTo>
                    <a:pt x="564730" y="58496"/>
                  </a:lnTo>
                  <a:lnTo>
                    <a:pt x="564730" y="38188"/>
                  </a:lnTo>
                  <a:close/>
                </a:path>
                <a:path w="681355" h="190500">
                  <a:moveTo>
                    <a:pt x="680834" y="38188"/>
                  </a:moveTo>
                  <a:lnTo>
                    <a:pt x="650265" y="38188"/>
                  </a:lnTo>
                  <a:lnTo>
                    <a:pt x="627900" y="115976"/>
                  </a:lnTo>
                  <a:lnTo>
                    <a:pt x="604926" y="38188"/>
                  </a:lnTo>
                  <a:lnTo>
                    <a:pt x="572922" y="38188"/>
                  </a:lnTo>
                  <a:lnTo>
                    <a:pt x="612521" y="148272"/>
                  </a:lnTo>
                  <a:lnTo>
                    <a:pt x="612724" y="149491"/>
                  </a:lnTo>
                  <a:lnTo>
                    <a:pt x="612724" y="161061"/>
                  </a:lnTo>
                  <a:lnTo>
                    <a:pt x="606971" y="166344"/>
                  </a:lnTo>
                  <a:lnTo>
                    <a:pt x="591375" y="166344"/>
                  </a:lnTo>
                  <a:lnTo>
                    <a:pt x="588708" y="165938"/>
                  </a:lnTo>
                  <a:lnTo>
                    <a:pt x="588708" y="189293"/>
                  </a:lnTo>
                  <a:lnTo>
                    <a:pt x="593839" y="189903"/>
                  </a:lnTo>
                  <a:lnTo>
                    <a:pt x="597941" y="190106"/>
                  </a:lnTo>
                  <a:lnTo>
                    <a:pt x="601027" y="190106"/>
                  </a:lnTo>
                  <a:lnTo>
                    <a:pt x="614438" y="188798"/>
                  </a:lnTo>
                  <a:lnTo>
                    <a:pt x="624027" y="184569"/>
                  </a:lnTo>
                  <a:lnTo>
                    <a:pt x="630885" y="176911"/>
                  </a:lnTo>
                  <a:lnTo>
                    <a:pt x="636104" y="165328"/>
                  </a:lnTo>
                  <a:lnTo>
                    <a:pt x="680834" y="381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4525" y="4617054"/>
            <a:ext cx="179367" cy="15070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43060" y="4614210"/>
            <a:ext cx="433735" cy="15395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1883" y="4616541"/>
            <a:ext cx="67976" cy="14970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904875" y="4615216"/>
            <a:ext cx="373380" cy="151765"/>
            <a:chOff x="904875" y="4615216"/>
            <a:chExt cx="373380" cy="151765"/>
          </a:xfrm>
        </p:grpSpPr>
        <p:sp>
          <p:nvSpPr>
            <p:cNvPr id="26" name="object 26"/>
            <p:cNvSpPr/>
            <p:nvPr/>
          </p:nvSpPr>
          <p:spPr>
            <a:xfrm>
              <a:off x="904862" y="4617732"/>
              <a:ext cx="215265" cy="149225"/>
            </a:xfrm>
            <a:custGeom>
              <a:avLst/>
              <a:gdLst/>
              <a:ahLst/>
              <a:cxnLst/>
              <a:rect l="l" t="t" r="r" b="b"/>
              <a:pathLst>
                <a:path w="215265" h="149225">
                  <a:moveTo>
                    <a:pt x="151015" y="0"/>
                  </a:moveTo>
                  <a:lnTo>
                    <a:pt x="104343" y="0"/>
                  </a:lnTo>
                  <a:lnTo>
                    <a:pt x="104343" y="6286"/>
                  </a:lnTo>
                  <a:lnTo>
                    <a:pt x="121234" y="9423"/>
                  </a:lnTo>
                  <a:lnTo>
                    <a:pt x="121234" y="97447"/>
                  </a:lnTo>
                  <a:lnTo>
                    <a:pt x="105410" y="134315"/>
                  </a:lnTo>
                  <a:lnTo>
                    <a:pt x="78778" y="140093"/>
                  </a:lnTo>
                  <a:lnTo>
                    <a:pt x="68757" y="139471"/>
                  </a:lnTo>
                  <a:lnTo>
                    <a:pt x="36169" y="111086"/>
                  </a:lnTo>
                  <a:lnTo>
                    <a:pt x="35483" y="102870"/>
                  </a:lnTo>
                  <a:lnTo>
                    <a:pt x="35483" y="9423"/>
                  </a:lnTo>
                  <a:lnTo>
                    <a:pt x="52374" y="6286"/>
                  </a:lnTo>
                  <a:lnTo>
                    <a:pt x="52374" y="0"/>
                  </a:lnTo>
                  <a:lnTo>
                    <a:pt x="0" y="0"/>
                  </a:lnTo>
                  <a:lnTo>
                    <a:pt x="0" y="6286"/>
                  </a:lnTo>
                  <a:lnTo>
                    <a:pt x="16891" y="9423"/>
                  </a:lnTo>
                  <a:lnTo>
                    <a:pt x="16891" y="105727"/>
                  </a:lnTo>
                  <a:lnTo>
                    <a:pt x="38011" y="141135"/>
                  </a:lnTo>
                  <a:lnTo>
                    <a:pt x="66179" y="148869"/>
                  </a:lnTo>
                  <a:lnTo>
                    <a:pt x="74777" y="148869"/>
                  </a:lnTo>
                  <a:lnTo>
                    <a:pt x="114617" y="140881"/>
                  </a:lnTo>
                  <a:lnTo>
                    <a:pt x="133896" y="101333"/>
                  </a:lnTo>
                  <a:lnTo>
                    <a:pt x="134112" y="94094"/>
                  </a:lnTo>
                  <a:lnTo>
                    <a:pt x="134112" y="9423"/>
                  </a:lnTo>
                  <a:lnTo>
                    <a:pt x="151015" y="6286"/>
                  </a:lnTo>
                  <a:lnTo>
                    <a:pt x="151015" y="0"/>
                  </a:lnTo>
                  <a:close/>
                </a:path>
                <a:path w="215265" h="149225">
                  <a:moveTo>
                    <a:pt x="214655" y="140093"/>
                  </a:moveTo>
                  <a:lnTo>
                    <a:pt x="197764" y="136956"/>
                  </a:lnTo>
                  <a:lnTo>
                    <a:pt x="197764" y="56451"/>
                  </a:lnTo>
                  <a:lnTo>
                    <a:pt x="198602" y="39738"/>
                  </a:lnTo>
                  <a:lnTo>
                    <a:pt x="197764" y="39306"/>
                  </a:lnTo>
                  <a:lnTo>
                    <a:pt x="164604" y="44538"/>
                  </a:lnTo>
                  <a:lnTo>
                    <a:pt x="164604" y="48094"/>
                  </a:lnTo>
                  <a:lnTo>
                    <a:pt x="181495" y="54368"/>
                  </a:lnTo>
                  <a:lnTo>
                    <a:pt x="181495" y="136956"/>
                  </a:lnTo>
                  <a:lnTo>
                    <a:pt x="164604" y="140093"/>
                  </a:lnTo>
                  <a:lnTo>
                    <a:pt x="164604" y="146367"/>
                  </a:lnTo>
                  <a:lnTo>
                    <a:pt x="214655" y="146367"/>
                  </a:lnTo>
                  <a:lnTo>
                    <a:pt x="214655" y="1400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9066" y="4615216"/>
              <a:ext cx="138969" cy="15137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084135" y="4615404"/>
              <a:ext cx="22225" cy="21590"/>
            </a:xfrm>
            <a:custGeom>
              <a:avLst/>
              <a:gdLst/>
              <a:ahLst/>
              <a:cxnLst/>
              <a:rect l="l" t="t" r="r" b="b"/>
              <a:pathLst>
                <a:path w="22225" h="21589">
                  <a:moveTo>
                    <a:pt x="13866" y="21532"/>
                  </a:moveTo>
                  <a:lnTo>
                    <a:pt x="7674" y="21532"/>
                  </a:lnTo>
                  <a:lnTo>
                    <a:pt x="5099" y="20522"/>
                  </a:lnTo>
                  <a:lnTo>
                    <a:pt x="1020" y="16484"/>
                  </a:lnTo>
                  <a:lnTo>
                    <a:pt x="0" y="13935"/>
                  </a:lnTo>
                  <a:lnTo>
                    <a:pt x="0" y="10878"/>
                  </a:lnTo>
                  <a:lnTo>
                    <a:pt x="0" y="7815"/>
                  </a:lnTo>
                  <a:lnTo>
                    <a:pt x="1020" y="5225"/>
                  </a:lnTo>
                  <a:lnTo>
                    <a:pt x="5099" y="1030"/>
                  </a:lnTo>
                  <a:lnTo>
                    <a:pt x="7674" y="0"/>
                  </a:lnTo>
                  <a:lnTo>
                    <a:pt x="13866" y="0"/>
                  </a:lnTo>
                  <a:lnTo>
                    <a:pt x="16477" y="1030"/>
                  </a:lnTo>
                  <a:lnTo>
                    <a:pt x="20699" y="5225"/>
                  </a:lnTo>
                  <a:lnTo>
                    <a:pt x="21756" y="7815"/>
                  </a:lnTo>
                  <a:lnTo>
                    <a:pt x="21756" y="13935"/>
                  </a:lnTo>
                  <a:lnTo>
                    <a:pt x="20699" y="16484"/>
                  </a:lnTo>
                  <a:lnTo>
                    <a:pt x="16477" y="20522"/>
                  </a:lnTo>
                  <a:lnTo>
                    <a:pt x="13866" y="21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48075" y="4495799"/>
            <a:ext cx="1952624" cy="42862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36751" y="4518034"/>
            <a:ext cx="393150" cy="39577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09864" y="4673436"/>
            <a:ext cx="826836" cy="8440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7503337" y="4676790"/>
            <a:ext cx="160020" cy="80010"/>
            <a:chOff x="7503337" y="4676790"/>
            <a:chExt cx="160020" cy="8001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03337" y="4676790"/>
              <a:ext cx="81073" cy="799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610509" y="4678467"/>
              <a:ext cx="53340" cy="78105"/>
            </a:xfrm>
            <a:custGeom>
              <a:avLst/>
              <a:gdLst/>
              <a:ahLst/>
              <a:cxnLst/>
              <a:rect l="l" t="t" r="r" b="b"/>
              <a:pathLst>
                <a:path w="53340" h="78104">
                  <a:moveTo>
                    <a:pt x="31651" y="77701"/>
                  </a:moveTo>
                  <a:lnTo>
                    <a:pt x="24433" y="77701"/>
                  </a:lnTo>
                  <a:lnTo>
                    <a:pt x="20546" y="77142"/>
                  </a:lnTo>
                  <a:lnTo>
                    <a:pt x="555" y="77142"/>
                  </a:lnTo>
                  <a:lnTo>
                    <a:pt x="0" y="75465"/>
                  </a:lnTo>
                  <a:lnTo>
                    <a:pt x="1110" y="74906"/>
                  </a:lnTo>
                  <a:lnTo>
                    <a:pt x="3887" y="74347"/>
                  </a:lnTo>
                  <a:lnTo>
                    <a:pt x="10550" y="73788"/>
                  </a:lnTo>
                  <a:lnTo>
                    <a:pt x="10550" y="3353"/>
                  </a:lnTo>
                  <a:lnTo>
                    <a:pt x="3887" y="2795"/>
                  </a:lnTo>
                  <a:lnTo>
                    <a:pt x="2221" y="2795"/>
                  </a:lnTo>
                  <a:lnTo>
                    <a:pt x="1665" y="2236"/>
                  </a:lnTo>
                  <a:lnTo>
                    <a:pt x="1665" y="0"/>
                  </a:lnTo>
                  <a:lnTo>
                    <a:pt x="7218" y="0"/>
                  </a:lnTo>
                  <a:lnTo>
                    <a:pt x="11106" y="558"/>
                  </a:lnTo>
                  <a:lnTo>
                    <a:pt x="52197" y="558"/>
                  </a:lnTo>
                  <a:lnTo>
                    <a:pt x="52197" y="3913"/>
                  </a:lnTo>
                  <a:lnTo>
                    <a:pt x="20546" y="3913"/>
                  </a:lnTo>
                  <a:lnTo>
                    <a:pt x="20546" y="32422"/>
                  </a:lnTo>
                  <a:lnTo>
                    <a:pt x="19990" y="32422"/>
                  </a:lnTo>
                  <a:lnTo>
                    <a:pt x="19990" y="35776"/>
                  </a:lnTo>
                  <a:lnTo>
                    <a:pt x="47755" y="35776"/>
                  </a:lnTo>
                  <a:lnTo>
                    <a:pt x="47755" y="40248"/>
                  </a:lnTo>
                  <a:lnTo>
                    <a:pt x="19990" y="40248"/>
                  </a:lnTo>
                  <a:lnTo>
                    <a:pt x="19990" y="73788"/>
                  </a:lnTo>
                  <a:lnTo>
                    <a:pt x="27209" y="74347"/>
                  </a:lnTo>
                  <a:lnTo>
                    <a:pt x="31096" y="74906"/>
                  </a:lnTo>
                  <a:lnTo>
                    <a:pt x="31651" y="75465"/>
                  </a:lnTo>
                  <a:lnTo>
                    <a:pt x="31651" y="77142"/>
                  </a:lnTo>
                  <a:lnTo>
                    <a:pt x="6663" y="77142"/>
                  </a:lnTo>
                  <a:lnTo>
                    <a:pt x="1110" y="77701"/>
                  </a:lnTo>
                  <a:lnTo>
                    <a:pt x="31651" y="77701"/>
                  </a:lnTo>
                  <a:close/>
                </a:path>
                <a:path w="53340" h="78104">
                  <a:moveTo>
                    <a:pt x="52197" y="558"/>
                  </a:moveTo>
                  <a:lnTo>
                    <a:pt x="50532" y="558"/>
                  </a:lnTo>
                  <a:lnTo>
                    <a:pt x="52197" y="0"/>
                  </a:lnTo>
                  <a:lnTo>
                    <a:pt x="52197" y="558"/>
                  </a:lnTo>
                  <a:close/>
                </a:path>
                <a:path w="53340" h="78104">
                  <a:moveTo>
                    <a:pt x="50532" y="16211"/>
                  </a:moveTo>
                  <a:lnTo>
                    <a:pt x="49976" y="15652"/>
                  </a:lnTo>
                  <a:lnTo>
                    <a:pt x="48866" y="10620"/>
                  </a:lnTo>
                  <a:lnTo>
                    <a:pt x="47755" y="6148"/>
                  </a:lnTo>
                  <a:lnTo>
                    <a:pt x="42202" y="4472"/>
                  </a:lnTo>
                  <a:lnTo>
                    <a:pt x="39426" y="3913"/>
                  </a:lnTo>
                  <a:lnTo>
                    <a:pt x="52197" y="3913"/>
                  </a:lnTo>
                  <a:lnTo>
                    <a:pt x="52197" y="10621"/>
                  </a:lnTo>
                  <a:lnTo>
                    <a:pt x="52753" y="15093"/>
                  </a:lnTo>
                  <a:lnTo>
                    <a:pt x="52197" y="15652"/>
                  </a:lnTo>
                  <a:lnTo>
                    <a:pt x="50532" y="16211"/>
                  </a:lnTo>
                  <a:close/>
                </a:path>
                <a:path w="53340" h="78104">
                  <a:moveTo>
                    <a:pt x="47755" y="35776"/>
                  </a:moveTo>
                  <a:lnTo>
                    <a:pt x="39981" y="35776"/>
                  </a:lnTo>
                  <a:lnTo>
                    <a:pt x="41647" y="35217"/>
                  </a:lnTo>
                  <a:lnTo>
                    <a:pt x="43868" y="34099"/>
                  </a:lnTo>
                  <a:lnTo>
                    <a:pt x="44423" y="31304"/>
                  </a:lnTo>
                  <a:lnTo>
                    <a:pt x="45534" y="26832"/>
                  </a:lnTo>
                  <a:lnTo>
                    <a:pt x="46089" y="26273"/>
                  </a:lnTo>
                  <a:lnTo>
                    <a:pt x="48311" y="26273"/>
                  </a:lnTo>
                  <a:lnTo>
                    <a:pt x="48311" y="29627"/>
                  </a:lnTo>
                  <a:lnTo>
                    <a:pt x="47755" y="34099"/>
                  </a:lnTo>
                  <a:lnTo>
                    <a:pt x="47755" y="35776"/>
                  </a:lnTo>
                  <a:close/>
                </a:path>
                <a:path w="53340" h="78104">
                  <a:moveTo>
                    <a:pt x="47755" y="50310"/>
                  </a:moveTo>
                  <a:lnTo>
                    <a:pt x="46089" y="50310"/>
                  </a:lnTo>
                  <a:lnTo>
                    <a:pt x="45534" y="49751"/>
                  </a:lnTo>
                  <a:lnTo>
                    <a:pt x="43868" y="43043"/>
                  </a:lnTo>
                  <a:lnTo>
                    <a:pt x="42758" y="41366"/>
                  </a:lnTo>
                  <a:lnTo>
                    <a:pt x="40536" y="40807"/>
                  </a:lnTo>
                  <a:lnTo>
                    <a:pt x="38870" y="40248"/>
                  </a:lnTo>
                  <a:lnTo>
                    <a:pt x="47755" y="40248"/>
                  </a:lnTo>
                  <a:lnTo>
                    <a:pt x="47825" y="43043"/>
                  </a:lnTo>
                  <a:lnTo>
                    <a:pt x="48311" y="46956"/>
                  </a:lnTo>
                  <a:lnTo>
                    <a:pt x="48311" y="49751"/>
                  </a:lnTo>
                  <a:lnTo>
                    <a:pt x="47755" y="503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36006" y="4676231"/>
            <a:ext cx="528642" cy="7993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57849" y="4519255"/>
            <a:ext cx="96444" cy="9608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957849" y="4665802"/>
            <a:ext cx="96444" cy="9606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810625" y="4665802"/>
            <a:ext cx="96444" cy="9606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105182" y="4665802"/>
            <a:ext cx="96433" cy="9606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957849" y="4812633"/>
            <a:ext cx="96444" cy="9274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317691" y="4656191"/>
            <a:ext cx="1240236" cy="141213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10607567" y="4665739"/>
            <a:ext cx="12065" cy="40640"/>
          </a:xfrm>
          <a:custGeom>
            <a:avLst/>
            <a:gdLst/>
            <a:ahLst/>
            <a:cxnLst/>
            <a:rect l="l" t="t" r="r" b="b"/>
            <a:pathLst>
              <a:path w="12065" h="40639">
                <a:moveTo>
                  <a:pt x="0" y="0"/>
                </a:moveTo>
                <a:lnTo>
                  <a:pt x="11835" y="0"/>
                </a:lnTo>
                <a:lnTo>
                  <a:pt x="11835" y="40565"/>
                </a:lnTo>
                <a:lnTo>
                  <a:pt x="0" y="405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10607567" y="4656191"/>
            <a:ext cx="474980" cy="139700"/>
            <a:chOff x="10607567" y="4656191"/>
            <a:chExt cx="474980" cy="139700"/>
          </a:xfrm>
        </p:grpSpPr>
        <p:sp>
          <p:nvSpPr>
            <p:cNvPr id="44" name="object 44"/>
            <p:cNvSpPr/>
            <p:nvPr/>
          </p:nvSpPr>
          <p:spPr>
            <a:xfrm>
              <a:off x="10607561" y="4665751"/>
              <a:ext cx="80010" cy="95250"/>
            </a:xfrm>
            <a:custGeom>
              <a:avLst/>
              <a:gdLst/>
              <a:ahLst/>
              <a:cxnLst/>
              <a:rect l="l" t="t" r="r" b="b"/>
              <a:pathLst>
                <a:path w="80009" h="95250">
                  <a:moveTo>
                    <a:pt x="79819" y="0"/>
                  </a:moveTo>
                  <a:lnTo>
                    <a:pt x="67983" y="0"/>
                  </a:lnTo>
                  <a:lnTo>
                    <a:pt x="67983" y="40563"/>
                  </a:lnTo>
                  <a:lnTo>
                    <a:pt x="0" y="40563"/>
                  </a:lnTo>
                  <a:lnTo>
                    <a:pt x="0" y="51968"/>
                  </a:lnTo>
                  <a:lnTo>
                    <a:pt x="0" y="95072"/>
                  </a:lnTo>
                  <a:lnTo>
                    <a:pt x="11836" y="95072"/>
                  </a:lnTo>
                  <a:lnTo>
                    <a:pt x="11836" y="51968"/>
                  </a:lnTo>
                  <a:lnTo>
                    <a:pt x="67983" y="51968"/>
                  </a:lnTo>
                  <a:lnTo>
                    <a:pt x="67983" y="95072"/>
                  </a:lnTo>
                  <a:lnTo>
                    <a:pt x="79819" y="95072"/>
                  </a:lnTo>
                  <a:lnTo>
                    <a:pt x="79819" y="51968"/>
                  </a:lnTo>
                  <a:lnTo>
                    <a:pt x="79819" y="40563"/>
                  </a:lnTo>
                  <a:lnTo>
                    <a:pt x="798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07579" y="4694157"/>
              <a:ext cx="124837" cy="6873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51746" y="4656191"/>
              <a:ext cx="230614" cy="139206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534774" y="4267199"/>
            <a:ext cx="1304924" cy="88582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666798" y="6496051"/>
            <a:ext cx="1831134" cy="34250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343400" y="6057899"/>
            <a:ext cx="742949" cy="85724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810000" y="6981825"/>
            <a:ext cx="1819274" cy="247649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6188074" y="5366638"/>
            <a:ext cx="1344295" cy="9993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870" marR="5080" indent="-90805" algn="ctr">
              <a:lnSpc>
                <a:spcPct val="154100"/>
              </a:lnSpc>
              <a:spcBef>
                <a:spcPts val="95"/>
              </a:spcBef>
            </a:pPr>
            <a:r>
              <a:rPr lang="en-NO" sz="2150" i="1" spc="-105">
                <a:solidFill>
                  <a:srgbClr val="EDECEF"/>
                </a:solidFill>
                <a:latin typeface="Poppins" pitchFamily="2" charset="77"/>
                <a:cs typeface="Poppins" pitchFamily="2" charset="77"/>
              </a:rPr>
              <a:t>Thanks </a:t>
            </a:r>
            <a:r>
              <a:rPr lang="en-NO" sz="2150" i="1" spc="-105" dirty="0">
                <a:solidFill>
                  <a:srgbClr val="EDECEF"/>
                </a:solidFill>
                <a:latin typeface="Poppins" pitchFamily="2" charset="77"/>
                <a:cs typeface="Poppins" pitchFamily="2" charset="77"/>
              </a:rPr>
              <a:t>to</a:t>
            </a:r>
          </a:p>
          <a:p>
            <a:pPr marL="102870" marR="5080" indent="-90805" algn="ctr">
              <a:lnSpc>
                <a:spcPct val="154100"/>
              </a:lnSpc>
              <a:spcBef>
                <a:spcPts val="95"/>
              </a:spcBef>
            </a:pPr>
            <a:r>
              <a:rPr lang="en-NO" sz="2150" i="1" spc="-105" dirty="0">
                <a:solidFill>
                  <a:srgbClr val="EDECEF"/>
                </a:solidFill>
                <a:latin typeface="Poppins" pitchFamily="2" charset="77"/>
                <a:cs typeface="Poppins" pitchFamily="2" charset="77"/>
              </a:rPr>
              <a:t>ERA-NET</a:t>
            </a:r>
            <a:endParaRPr sz="215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43599" y="6419849"/>
            <a:ext cx="1828800" cy="828674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8024762" y="6207124"/>
            <a:ext cx="1691639" cy="903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40" dirty="0">
                <a:solidFill>
                  <a:srgbClr val="EBEBEB"/>
                </a:solidFill>
                <a:latin typeface="Tahoma"/>
                <a:cs typeface="Tahoma"/>
              </a:rPr>
              <a:t>SYNSCHIZ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48400"/>
              </a:lnSpc>
              <a:spcBef>
                <a:spcPts val="210"/>
              </a:spcBef>
            </a:pPr>
            <a:r>
              <a:rPr sz="800" dirty="0">
                <a:solidFill>
                  <a:srgbClr val="EBEBEB"/>
                </a:solidFill>
                <a:latin typeface="Lucida Sans Unicode"/>
                <a:cs typeface="Lucida Sans Unicode"/>
              </a:rPr>
              <a:t>Linking</a:t>
            </a:r>
            <a:r>
              <a:rPr sz="800" spc="5" dirty="0">
                <a:solidFill>
                  <a:srgbClr val="EBEBEB"/>
                </a:solidFill>
                <a:latin typeface="Lucida Sans Unicode"/>
                <a:cs typeface="Lucida Sans Unicode"/>
              </a:rPr>
              <a:t> </a:t>
            </a:r>
            <a:r>
              <a:rPr sz="800" spc="50" dirty="0">
                <a:solidFill>
                  <a:srgbClr val="EBEBEB"/>
                </a:solidFill>
                <a:latin typeface="Lucida Sans Unicode"/>
                <a:cs typeface="Lucida Sans Unicode"/>
              </a:rPr>
              <a:t>synaptic</a:t>
            </a:r>
            <a:r>
              <a:rPr sz="800" spc="-10" dirty="0">
                <a:solidFill>
                  <a:srgbClr val="EBEBEB"/>
                </a:solidFill>
                <a:latin typeface="Lucida Sans Unicode"/>
                <a:cs typeface="Lucida Sans Unicode"/>
              </a:rPr>
              <a:t> </a:t>
            </a:r>
            <a:r>
              <a:rPr sz="800" spc="40" dirty="0">
                <a:solidFill>
                  <a:srgbClr val="EBEBEB"/>
                </a:solidFill>
                <a:latin typeface="Lucida Sans Unicode"/>
                <a:cs typeface="Lucida Sans Unicode"/>
              </a:rPr>
              <a:t>dysfunction</a:t>
            </a:r>
            <a:r>
              <a:rPr sz="800" spc="-35" dirty="0">
                <a:solidFill>
                  <a:srgbClr val="EBEBEB"/>
                </a:solidFill>
                <a:latin typeface="Lucida Sans Unicode"/>
                <a:cs typeface="Lucida Sans Unicode"/>
              </a:rPr>
              <a:t> </a:t>
            </a:r>
            <a:r>
              <a:rPr sz="800" spc="10" dirty="0">
                <a:solidFill>
                  <a:srgbClr val="EBEBEB"/>
                </a:solidFill>
                <a:latin typeface="Lucida Sans Unicode"/>
                <a:cs typeface="Lucida Sans Unicode"/>
              </a:rPr>
              <a:t>to </a:t>
            </a:r>
            <a:r>
              <a:rPr sz="800" spc="-240" dirty="0">
                <a:solidFill>
                  <a:srgbClr val="EBEBEB"/>
                </a:solidFill>
                <a:latin typeface="Lucida Sans Unicode"/>
                <a:cs typeface="Lucida Sans Unicode"/>
              </a:rPr>
              <a:t> </a:t>
            </a:r>
            <a:r>
              <a:rPr sz="800" spc="75" dirty="0">
                <a:solidFill>
                  <a:srgbClr val="EBEBEB"/>
                </a:solidFill>
                <a:latin typeface="Lucida Sans Unicode"/>
                <a:cs typeface="Lucida Sans Unicode"/>
              </a:rPr>
              <a:t>disease</a:t>
            </a:r>
            <a:r>
              <a:rPr sz="800" spc="55" dirty="0">
                <a:solidFill>
                  <a:srgbClr val="EBEBEB"/>
                </a:solidFill>
                <a:latin typeface="Lucida Sans Unicode"/>
                <a:cs typeface="Lucida Sans Unicode"/>
              </a:rPr>
              <a:t> </a:t>
            </a:r>
            <a:r>
              <a:rPr sz="800" spc="65" dirty="0">
                <a:solidFill>
                  <a:srgbClr val="EBEBEB"/>
                </a:solidFill>
                <a:latin typeface="Lucida Sans Unicode"/>
                <a:cs typeface="Lucida Sans Unicode"/>
              </a:rPr>
              <a:t>mechanisms</a:t>
            </a:r>
            <a:r>
              <a:rPr sz="800" spc="-10" dirty="0">
                <a:solidFill>
                  <a:srgbClr val="EBEBEB"/>
                </a:solidFill>
                <a:latin typeface="Lucida Sans Unicode"/>
                <a:cs typeface="Lucida Sans Unicode"/>
              </a:rPr>
              <a:t> </a:t>
            </a:r>
            <a:r>
              <a:rPr sz="800" spc="5" dirty="0">
                <a:solidFill>
                  <a:srgbClr val="EBEBEB"/>
                </a:solidFill>
                <a:latin typeface="Lucida Sans Unicode"/>
                <a:cs typeface="Lucida Sans Unicode"/>
              </a:rPr>
              <a:t>in</a:t>
            </a:r>
            <a:endParaRPr sz="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800" spc="45" dirty="0">
                <a:solidFill>
                  <a:srgbClr val="EBEBEB"/>
                </a:solidFill>
                <a:latin typeface="Lucida Sans Unicode"/>
                <a:cs typeface="Lucida Sans Unicode"/>
              </a:rPr>
              <a:t>schizophrenia</a:t>
            </a:r>
            <a:endParaRPr sz="800">
              <a:latin typeface="Lucida Sans Unicode"/>
              <a:cs typeface="Lucida Sans Unicode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238413" y="6523393"/>
            <a:ext cx="322257" cy="282876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639163" y="6532345"/>
            <a:ext cx="1362964" cy="3030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401" y="1140536"/>
            <a:ext cx="372110" cy="231140"/>
            <a:chOff x="990401" y="1140536"/>
            <a:chExt cx="372110" cy="231140"/>
          </a:xfrm>
        </p:grpSpPr>
        <p:sp>
          <p:nvSpPr>
            <p:cNvPr id="3" name="object 3"/>
            <p:cNvSpPr/>
            <p:nvPr/>
          </p:nvSpPr>
          <p:spPr>
            <a:xfrm>
              <a:off x="1167622" y="1140536"/>
              <a:ext cx="194945" cy="231140"/>
            </a:xfrm>
            <a:custGeom>
              <a:avLst/>
              <a:gdLst/>
              <a:ahLst/>
              <a:cxnLst/>
              <a:rect l="l" t="t" r="r" b="b"/>
              <a:pathLst>
                <a:path w="194944" h="231140">
                  <a:moveTo>
                    <a:pt x="58975" y="230803"/>
                  </a:moveTo>
                  <a:lnTo>
                    <a:pt x="1898" y="230803"/>
                  </a:lnTo>
                  <a:lnTo>
                    <a:pt x="0" y="228908"/>
                  </a:lnTo>
                  <a:lnTo>
                    <a:pt x="0" y="1894"/>
                  </a:lnTo>
                  <a:lnTo>
                    <a:pt x="1898" y="0"/>
                  </a:lnTo>
                  <a:lnTo>
                    <a:pt x="58975" y="0"/>
                  </a:lnTo>
                  <a:lnTo>
                    <a:pt x="60869" y="1894"/>
                  </a:lnTo>
                  <a:lnTo>
                    <a:pt x="60869" y="43052"/>
                  </a:lnTo>
                  <a:lnTo>
                    <a:pt x="62767" y="44950"/>
                  </a:lnTo>
                  <a:lnTo>
                    <a:pt x="65109" y="44950"/>
                  </a:lnTo>
                  <a:lnTo>
                    <a:pt x="192453" y="44950"/>
                  </a:lnTo>
                  <a:lnTo>
                    <a:pt x="194347" y="46848"/>
                  </a:lnTo>
                  <a:lnTo>
                    <a:pt x="194347" y="80876"/>
                  </a:lnTo>
                  <a:lnTo>
                    <a:pt x="192453" y="82775"/>
                  </a:lnTo>
                  <a:lnTo>
                    <a:pt x="62767" y="82775"/>
                  </a:lnTo>
                  <a:lnTo>
                    <a:pt x="60869" y="84669"/>
                  </a:lnTo>
                  <a:lnTo>
                    <a:pt x="60869" y="228908"/>
                  </a:lnTo>
                  <a:lnTo>
                    <a:pt x="58975" y="230803"/>
                  </a:lnTo>
                  <a:close/>
                </a:path>
              </a:pathLst>
            </a:custGeom>
            <a:solidFill>
              <a:srgbClr val="2E2F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396" y="1193062"/>
              <a:ext cx="150495" cy="147320"/>
            </a:xfrm>
            <a:custGeom>
              <a:avLst/>
              <a:gdLst/>
              <a:ahLst/>
              <a:cxnLst/>
              <a:rect l="l" t="t" r="r" b="b"/>
              <a:pathLst>
                <a:path w="150494" h="147319">
                  <a:moveTo>
                    <a:pt x="149656" y="67487"/>
                  </a:moveTo>
                  <a:lnTo>
                    <a:pt x="147764" y="65582"/>
                  </a:lnTo>
                  <a:lnTo>
                    <a:pt x="98602" y="65582"/>
                  </a:lnTo>
                  <a:lnTo>
                    <a:pt x="96710" y="67487"/>
                  </a:lnTo>
                  <a:lnTo>
                    <a:pt x="96710" y="145072"/>
                  </a:lnTo>
                  <a:lnTo>
                    <a:pt x="98602" y="146977"/>
                  </a:lnTo>
                  <a:lnTo>
                    <a:pt x="145415" y="146977"/>
                  </a:lnTo>
                  <a:lnTo>
                    <a:pt x="147764" y="146977"/>
                  </a:lnTo>
                  <a:lnTo>
                    <a:pt x="149656" y="145072"/>
                  </a:lnTo>
                  <a:lnTo>
                    <a:pt x="149656" y="67487"/>
                  </a:lnTo>
                  <a:close/>
                </a:path>
                <a:path w="150494" h="147319">
                  <a:moveTo>
                    <a:pt x="150406" y="1892"/>
                  </a:moveTo>
                  <a:lnTo>
                    <a:pt x="148501" y="0"/>
                  </a:lnTo>
                  <a:lnTo>
                    <a:pt x="38138" y="0"/>
                  </a:lnTo>
                  <a:lnTo>
                    <a:pt x="35788" y="0"/>
                  </a:lnTo>
                  <a:lnTo>
                    <a:pt x="33896" y="1892"/>
                  </a:lnTo>
                  <a:lnTo>
                    <a:pt x="33896" y="27736"/>
                  </a:lnTo>
                  <a:lnTo>
                    <a:pt x="32004" y="29641"/>
                  </a:lnTo>
                  <a:lnTo>
                    <a:pt x="1892" y="29641"/>
                  </a:lnTo>
                  <a:lnTo>
                    <a:pt x="0" y="31534"/>
                  </a:lnTo>
                  <a:lnTo>
                    <a:pt x="0" y="94767"/>
                  </a:lnTo>
                  <a:lnTo>
                    <a:pt x="1892" y="96672"/>
                  </a:lnTo>
                  <a:lnTo>
                    <a:pt x="74676" y="96672"/>
                  </a:lnTo>
                  <a:lnTo>
                    <a:pt x="76581" y="94767"/>
                  </a:lnTo>
                  <a:lnTo>
                    <a:pt x="76581" y="35217"/>
                  </a:lnTo>
                  <a:lnTo>
                    <a:pt x="82156" y="29641"/>
                  </a:lnTo>
                  <a:lnTo>
                    <a:pt x="148501" y="29641"/>
                  </a:lnTo>
                  <a:lnTo>
                    <a:pt x="150406" y="27736"/>
                  </a:lnTo>
                  <a:lnTo>
                    <a:pt x="150406" y="1892"/>
                  </a:lnTo>
                  <a:close/>
                </a:path>
              </a:pathLst>
            </a:custGeom>
            <a:solidFill>
              <a:srgbClr val="008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57249" y="898416"/>
            <a:ext cx="283210" cy="259715"/>
            <a:chOff x="857249" y="898416"/>
            <a:chExt cx="283210" cy="2597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286" y="898416"/>
              <a:ext cx="123773" cy="1662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9" y="1048757"/>
              <a:ext cx="159246" cy="109353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273000" y="1243700"/>
            <a:ext cx="56515" cy="63500"/>
          </a:xfrm>
          <a:custGeom>
            <a:avLst/>
            <a:gdLst/>
            <a:ahLst/>
            <a:cxnLst/>
            <a:rect l="l" t="t" r="r" b="b"/>
            <a:pathLst>
              <a:path w="56515" h="63500">
                <a:moveTo>
                  <a:pt x="54102" y="63078"/>
                </a:moveTo>
                <a:lnTo>
                  <a:pt x="51760" y="63078"/>
                </a:lnTo>
                <a:lnTo>
                  <a:pt x="1898" y="63078"/>
                </a:lnTo>
                <a:lnTo>
                  <a:pt x="0" y="61180"/>
                </a:lnTo>
                <a:lnTo>
                  <a:pt x="0" y="1894"/>
                </a:lnTo>
                <a:lnTo>
                  <a:pt x="1898" y="0"/>
                </a:lnTo>
                <a:lnTo>
                  <a:pt x="54102" y="0"/>
                </a:lnTo>
                <a:lnTo>
                  <a:pt x="56000" y="1894"/>
                </a:lnTo>
                <a:lnTo>
                  <a:pt x="56000" y="61180"/>
                </a:lnTo>
                <a:lnTo>
                  <a:pt x="54102" y="63078"/>
                </a:lnTo>
                <a:close/>
              </a:path>
            </a:pathLst>
          </a:custGeom>
          <a:solidFill>
            <a:srgbClr val="2E2F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7619" y="857255"/>
            <a:ext cx="204470" cy="307340"/>
          </a:xfrm>
          <a:custGeom>
            <a:avLst/>
            <a:gdLst/>
            <a:ahLst/>
            <a:cxnLst/>
            <a:rect l="l" t="t" r="r" b="b"/>
            <a:pathLst>
              <a:path w="204469" h="307340">
                <a:moveTo>
                  <a:pt x="159109" y="307253"/>
                </a:moveTo>
                <a:lnTo>
                  <a:pt x="107278" y="307253"/>
                </a:lnTo>
                <a:lnTo>
                  <a:pt x="105380" y="305355"/>
                </a:lnTo>
                <a:lnTo>
                  <a:pt x="105380" y="267418"/>
                </a:lnTo>
                <a:lnTo>
                  <a:pt x="98916" y="260954"/>
                </a:lnTo>
                <a:lnTo>
                  <a:pt x="1898" y="260954"/>
                </a:lnTo>
                <a:lnTo>
                  <a:pt x="0" y="259056"/>
                </a:lnTo>
                <a:lnTo>
                  <a:pt x="0" y="1898"/>
                </a:lnTo>
                <a:lnTo>
                  <a:pt x="1898" y="0"/>
                </a:lnTo>
                <a:lnTo>
                  <a:pt x="43938" y="0"/>
                </a:lnTo>
                <a:lnTo>
                  <a:pt x="45833" y="1898"/>
                </a:lnTo>
                <a:lnTo>
                  <a:pt x="45833" y="53829"/>
                </a:lnTo>
                <a:lnTo>
                  <a:pt x="47731" y="55727"/>
                </a:lnTo>
                <a:lnTo>
                  <a:pt x="120393" y="55727"/>
                </a:lnTo>
                <a:lnTo>
                  <a:pt x="122287" y="57625"/>
                </a:lnTo>
                <a:lnTo>
                  <a:pt x="122287" y="91394"/>
                </a:lnTo>
                <a:lnTo>
                  <a:pt x="47731" y="91394"/>
                </a:lnTo>
                <a:lnTo>
                  <a:pt x="45833" y="93292"/>
                </a:lnTo>
                <a:lnTo>
                  <a:pt x="45833" y="184783"/>
                </a:lnTo>
                <a:lnTo>
                  <a:pt x="47731" y="186681"/>
                </a:lnTo>
                <a:lnTo>
                  <a:pt x="122287" y="186681"/>
                </a:lnTo>
                <a:lnTo>
                  <a:pt x="122287" y="218582"/>
                </a:lnTo>
                <a:lnTo>
                  <a:pt x="124185" y="220480"/>
                </a:lnTo>
                <a:lnTo>
                  <a:pt x="203980" y="220480"/>
                </a:lnTo>
                <a:lnTo>
                  <a:pt x="203980" y="253182"/>
                </a:lnTo>
                <a:lnTo>
                  <a:pt x="162901" y="253182"/>
                </a:lnTo>
                <a:lnTo>
                  <a:pt x="161003" y="255081"/>
                </a:lnTo>
                <a:lnTo>
                  <a:pt x="161003" y="305355"/>
                </a:lnTo>
                <a:lnTo>
                  <a:pt x="159109" y="307253"/>
                </a:lnTo>
                <a:close/>
              </a:path>
              <a:path w="204469" h="307340">
                <a:moveTo>
                  <a:pt x="122287" y="186681"/>
                </a:moveTo>
                <a:lnTo>
                  <a:pt x="70892" y="186681"/>
                </a:lnTo>
                <a:lnTo>
                  <a:pt x="72786" y="184783"/>
                </a:lnTo>
                <a:lnTo>
                  <a:pt x="72786" y="93292"/>
                </a:lnTo>
                <a:lnTo>
                  <a:pt x="70892" y="91394"/>
                </a:lnTo>
                <a:lnTo>
                  <a:pt x="122287" y="91394"/>
                </a:lnTo>
                <a:lnTo>
                  <a:pt x="122287" y="131311"/>
                </a:lnTo>
                <a:lnTo>
                  <a:pt x="124185" y="133209"/>
                </a:lnTo>
                <a:lnTo>
                  <a:pt x="175386" y="133209"/>
                </a:lnTo>
                <a:lnTo>
                  <a:pt x="177284" y="135103"/>
                </a:lnTo>
                <a:lnTo>
                  <a:pt x="177284" y="181652"/>
                </a:lnTo>
                <a:lnTo>
                  <a:pt x="175386" y="183550"/>
                </a:lnTo>
                <a:lnTo>
                  <a:pt x="124185" y="183550"/>
                </a:lnTo>
                <a:lnTo>
                  <a:pt x="122287" y="185448"/>
                </a:lnTo>
                <a:lnTo>
                  <a:pt x="122287" y="186681"/>
                </a:lnTo>
                <a:close/>
              </a:path>
            </a:pathLst>
          </a:custGeom>
          <a:solidFill>
            <a:srgbClr val="8B62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99768" y="4083599"/>
            <a:ext cx="4716463" cy="41165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0"/>
              </a:spcBef>
            </a:pPr>
            <a:r>
              <a:rPr spc="30" dirty="0">
                <a:latin typeface="Poppins SemiBold" pitchFamily="2" charset="77"/>
                <a:cs typeface="Poppins SemiBold" pitchFamily="2" charset="77"/>
              </a:rPr>
              <a:t>No</a:t>
            </a:r>
            <a:r>
              <a:rPr spc="-75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spc="50" dirty="0">
                <a:latin typeface="Poppins SemiBold" pitchFamily="2" charset="77"/>
                <a:cs typeface="Poppins SemiBold" pitchFamily="2" charset="77"/>
              </a:rPr>
              <a:t>disclosures</a:t>
            </a:r>
            <a:r>
              <a:rPr spc="-50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spc="80" dirty="0">
                <a:latin typeface="Poppins SemiBold" pitchFamily="2" charset="77"/>
                <a:cs typeface="Poppins SemiBold" pitchFamily="2" charset="77"/>
              </a:rPr>
              <a:t>to</a:t>
            </a:r>
            <a:r>
              <a:rPr spc="-70" dirty="0">
                <a:latin typeface="Poppins SemiBold" pitchFamily="2" charset="77"/>
                <a:cs typeface="Poppins SemiBold" pitchFamily="2" charset="77"/>
              </a:rPr>
              <a:t> </a:t>
            </a:r>
            <a:r>
              <a:rPr spc="125" dirty="0">
                <a:latin typeface="Poppins SemiBold" pitchFamily="2" charset="77"/>
                <a:cs typeface="Poppins SemiBold" pitchFamily="2" charset="77"/>
              </a:rPr>
              <a:t>declare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73174" y="8213089"/>
            <a:ext cx="4154804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nb-NO" sz="1050" dirty="0">
                <a:latin typeface="Poppins" pitchFamily="2" charset="77"/>
                <a:cs typeface="Poppins" pitchFamily="2" charset="77"/>
              </a:rPr>
              <a:t>Slide 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added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 to 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comply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 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with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 ACCME 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accreditation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 guidelines</a:t>
            </a:r>
            <a:endParaRPr sz="1050" dirty="0"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55340" y="2770505"/>
            <a:ext cx="11551920" cy="35967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6200" marR="17780">
              <a:lnSpc>
                <a:spcPct val="107600"/>
              </a:lnSpc>
            </a:pPr>
            <a:r>
              <a:rPr lang="en-NO" sz="2400" spc="75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Psychiatric conditions are highly polygenic and complex</a:t>
            </a:r>
            <a:r>
              <a:rPr lang="en-NO" sz="2400" spc="75" baseline="3000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1</a:t>
            </a:r>
          </a:p>
          <a:p>
            <a:pPr marL="76200" marR="17780">
              <a:lnSpc>
                <a:spcPct val="107600"/>
              </a:lnSpc>
            </a:pPr>
            <a:endParaRPr lang="en-NO" sz="2400" spc="75" dirty="0">
              <a:solidFill>
                <a:srgbClr val="1F1F1F"/>
              </a:solidFill>
              <a:latin typeface="Poppins" pitchFamily="2" charset="77"/>
              <a:cs typeface="Poppins" pitchFamily="2" charset="77"/>
            </a:endParaRPr>
          </a:p>
          <a:p>
            <a:pPr marL="76200" marR="17780">
              <a:lnSpc>
                <a:spcPct val="107600"/>
              </a:lnSpc>
            </a:pPr>
            <a:r>
              <a:rPr lang="en-NO" sz="2400" spc="75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Psychiatric conditions share symptoms and genetic profiles</a:t>
            </a:r>
            <a:r>
              <a:rPr lang="en-NO" sz="2400" spc="75" baseline="3000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2</a:t>
            </a:r>
          </a:p>
          <a:p>
            <a:pPr marL="76200" marR="17780">
              <a:lnSpc>
                <a:spcPct val="107600"/>
              </a:lnSpc>
            </a:pPr>
            <a:endParaRPr lang="en-NO" sz="2400" spc="75" dirty="0">
              <a:solidFill>
                <a:srgbClr val="1F1F1F"/>
              </a:solidFill>
              <a:latin typeface="Poppins" pitchFamily="2" charset="77"/>
              <a:cs typeface="Poppins" pitchFamily="2" charset="77"/>
            </a:endParaRPr>
          </a:p>
          <a:p>
            <a:pPr marL="76200" marR="17780">
              <a:lnSpc>
                <a:spcPct val="107600"/>
              </a:lnSpc>
            </a:pPr>
            <a:r>
              <a:rPr lang="en-NO" sz="2400" spc="75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MRI studies show that structural and functional changes are widespread across the brain</a:t>
            </a:r>
            <a:r>
              <a:rPr lang="en-NO" sz="2400" spc="75" baseline="3000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3</a:t>
            </a:r>
          </a:p>
          <a:p>
            <a:pPr marL="76200" marR="17780">
              <a:lnSpc>
                <a:spcPct val="107600"/>
              </a:lnSpc>
            </a:pPr>
            <a:endParaRPr lang="en-NO" sz="2400" b="1" spc="75" dirty="0">
              <a:solidFill>
                <a:srgbClr val="1F1F1F"/>
              </a:solidFill>
              <a:latin typeface="Poppins" pitchFamily="2" charset="77"/>
              <a:cs typeface="Poppins" pitchFamily="2" charset="77"/>
            </a:endParaRPr>
          </a:p>
          <a:p>
            <a:pPr marL="76200" marR="17780">
              <a:lnSpc>
                <a:spcPct val="107600"/>
              </a:lnSpc>
            </a:pPr>
            <a:r>
              <a:rPr lang="en-NO" sz="2400" b="1" spc="75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Investigate distributed nature of genetic effects in the brain and its associations with psychiatric conditions</a:t>
            </a:r>
            <a:endParaRPr sz="24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28165D1-1FCC-484E-9F87-2A5344283CE2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5137150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BACKGROUND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CE4A49-2005-6449-8C5F-906BB4764A6D}"/>
              </a:ext>
            </a:extLst>
          </p:cNvPr>
          <p:cNvSpPr txBox="1"/>
          <p:nvPr/>
        </p:nvSpPr>
        <p:spPr>
          <a:xfrm>
            <a:off x="1143000" y="7615555"/>
            <a:ext cx="7560403" cy="981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marR="17780">
              <a:lnSpc>
                <a:spcPct val="150000"/>
              </a:lnSpc>
            </a:pP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1.   </a:t>
            </a:r>
            <a:r>
              <a:rPr lang="en-GB" sz="1050" kern="0" dirty="0" err="1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Antilla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GB" sz="1050" i="1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et al. 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Science (2018), Sullivan &amp; </a:t>
            </a:r>
            <a:r>
              <a:rPr lang="en-GB" sz="1050" kern="0" dirty="0" err="1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Geschwind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 Cell</a:t>
            </a:r>
            <a:r>
              <a:rPr lang="en-GB" sz="1050" i="1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(2019), Paulus &amp; Thompson JAMA Psychiatry (2019)</a:t>
            </a:r>
          </a:p>
          <a:p>
            <a:pPr marL="76200" marR="17780">
              <a:lnSpc>
                <a:spcPct val="150000"/>
              </a:lnSpc>
            </a:pP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2.  Plana-Ripoll </a:t>
            </a:r>
            <a:r>
              <a:rPr lang="en-GB" sz="1050" i="1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et al. 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JAMA Psychiatry (2019), </a:t>
            </a:r>
            <a:r>
              <a:rPr lang="en-GB" sz="1050" kern="0" dirty="0" err="1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Roelfs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GB" sz="1050" i="1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et al.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 Transl. Psychiatry (2021)</a:t>
            </a:r>
          </a:p>
          <a:p>
            <a:pPr marL="76200" marR="17780">
              <a:lnSpc>
                <a:spcPct val="150000"/>
              </a:lnSpc>
            </a:pP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3.  </a:t>
            </a:r>
            <a:r>
              <a:rPr lang="en-GB" sz="1050" kern="0" dirty="0" err="1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Petterson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-Yeo </a:t>
            </a:r>
            <a:r>
              <a:rPr lang="en-GB" sz="1050" i="1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et al.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GB" sz="1050" kern="0" dirty="0" err="1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Neurosci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. </a:t>
            </a:r>
            <a:r>
              <a:rPr lang="en-GB" sz="1050" kern="0" dirty="0" err="1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Biobehav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. Rev. (2011), </a:t>
            </a:r>
            <a:r>
              <a:rPr lang="en-GB" sz="1050" kern="0" dirty="0" err="1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Arnatkeviciute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GB" sz="1050" i="1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et al.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GB" sz="1050" kern="0" dirty="0" err="1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NeuroImage</a:t>
            </a:r>
            <a:r>
              <a:rPr lang="en-GB" sz="1050" kern="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 (2021)</a:t>
            </a:r>
            <a:endParaRPr lang="en-GB" sz="1050" kern="0" dirty="0">
              <a:latin typeface="Poppins" pitchFamily="2" charset="77"/>
              <a:cs typeface="Poppins" pitchFamily="2" charset="77"/>
            </a:endParaRPr>
          </a:p>
          <a:p>
            <a:endParaRPr lang="en-NO" sz="105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4" y="1676399"/>
            <a:ext cx="10953749" cy="5467349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BE6A2F63-48A8-FC45-8AE0-DF1961A58334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5137150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DATASET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4" y="1676399"/>
            <a:ext cx="10953749" cy="5467349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DC3EDDB9-A740-3D41-9C1D-1D41F080EBBD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5137150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BRAIN FUNCTIONAL CONNECTIVITY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799" y="1676399"/>
            <a:ext cx="12344400" cy="61722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0D716146-A851-214F-AFD7-0ED78F2E6D33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5137150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BRAIN FUNCTIONAL CONNECTIVITY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9500" y="1676399"/>
            <a:ext cx="6476999" cy="6429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49762" y="8178799"/>
            <a:ext cx="4818380" cy="2205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NO" sz="1350" i="1" spc="-25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UK Biobank Brain Imaging - Connectome Browser (d25)</a:t>
            </a:r>
            <a:endParaRPr sz="135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6A89D31-5106-DB4C-8FC3-003B7C30FB8D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5137150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BRAIN FUNCTIONAL CONNECTIVITY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124" y="1676399"/>
            <a:ext cx="10953749" cy="5467349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438D6CF3-4AC8-A644-9290-CE8ACA257945}"/>
              </a:ext>
            </a:extLst>
          </p:cNvPr>
          <p:cNvSpPr txBox="1"/>
          <p:nvPr/>
        </p:nvSpPr>
        <p:spPr>
          <a:xfrm>
            <a:off x="1301748" y="8213089"/>
            <a:ext cx="6318251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nb-NO" sz="1050" dirty="0">
                <a:latin typeface="Poppins" pitchFamily="2" charset="77"/>
                <a:cs typeface="Poppins" pitchFamily="2" charset="77"/>
              </a:rPr>
              <a:t>1. van der 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Meer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 </a:t>
            </a:r>
            <a:r>
              <a:rPr lang="nb-NO" sz="1050" i="1" dirty="0">
                <a:latin typeface="Poppins" pitchFamily="2" charset="77"/>
                <a:cs typeface="Poppins" pitchFamily="2" charset="77"/>
              </a:rPr>
              <a:t>et al., Nature Communications 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(2020), 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github.com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/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precimed</a:t>
            </a:r>
            <a:r>
              <a:rPr lang="nb-NO" sz="1050" dirty="0">
                <a:latin typeface="Poppins" pitchFamily="2" charset="77"/>
                <a:cs typeface="Poppins" pitchFamily="2" charset="77"/>
              </a:rPr>
              <a:t>/</a:t>
            </a:r>
            <a:r>
              <a:rPr lang="nb-NO" sz="1050" dirty="0" err="1">
                <a:latin typeface="Poppins" pitchFamily="2" charset="77"/>
                <a:cs typeface="Poppins" pitchFamily="2" charset="77"/>
              </a:rPr>
              <a:t>mostest</a:t>
            </a:r>
            <a:endParaRPr sz="105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1FD8A4A-C5A4-9243-AD16-E28CAE60AF66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4172922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MULTIVARIATE GWAS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49252" y="2113280"/>
            <a:ext cx="3651548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NO" sz="2150" b="1" spc="3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Functional connectivity</a:t>
            </a:r>
            <a:endParaRPr sz="215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0173" y="2861563"/>
            <a:ext cx="1361827" cy="9009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600"/>
              </a:lnSpc>
              <a:spcBef>
                <a:spcPts val="95"/>
              </a:spcBef>
            </a:pPr>
            <a:r>
              <a:rPr lang="nb-NO" sz="2150" b="1" spc="10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MOSTest</a:t>
            </a:r>
          </a:p>
          <a:p>
            <a:pPr marL="12700" marR="5080">
              <a:lnSpc>
                <a:spcPct val="136600"/>
              </a:lnSpc>
              <a:spcBef>
                <a:spcPts val="95"/>
              </a:spcBef>
            </a:pPr>
            <a:r>
              <a:rPr lang="nb-NO" sz="2150" b="1" spc="10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Min-P</a:t>
            </a:r>
            <a:endParaRPr sz="215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4173" y="2861563"/>
            <a:ext cx="836294" cy="92333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lang="nb-NO" sz="2150" dirty="0">
                <a:latin typeface="Poppins" pitchFamily="2" charset="77"/>
                <a:cs typeface="Poppins" pitchFamily="2" charset="77"/>
              </a:rPr>
              <a:t>15 </a:t>
            </a:r>
            <a:r>
              <a:rPr lang="nb-NO" sz="2150" dirty="0" err="1">
                <a:latin typeface="Poppins" pitchFamily="2" charset="77"/>
                <a:cs typeface="Poppins" pitchFamily="2" charset="77"/>
              </a:rPr>
              <a:t>loci</a:t>
            </a:r>
            <a:endParaRPr lang="nb-NO" sz="2150" dirty="0">
              <a:latin typeface="Poppins" pitchFamily="2" charset="77"/>
              <a:cs typeface="Poppins" pitchFamily="2" charset="77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lang="nb-NO" sz="2150" dirty="0">
                <a:latin typeface="Poppins" pitchFamily="2" charset="77"/>
                <a:cs typeface="Poppins" pitchFamily="2" charset="77"/>
              </a:rPr>
              <a:t>2 </a:t>
            </a:r>
            <a:r>
              <a:rPr lang="nb-NO" sz="2150" dirty="0" err="1">
                <a:latin typeface="Poppins" pitchFamily="2" charset="77"/>
                <a:cs typeface="Poppins" pitchFamily="2" charset="77"/>
              </a:rPr>
              <a:t>loci</a:t>
            </a:r>
            <a:endParaRPr sz="215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90557" y="2113280"/>
            <a:ext cx="2344243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NO" sz="2150" b="1" spc="55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Node variance</a:t>
            </a:r>
            <a:endParaRPr sz="215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5216" y="2861563"/>
            <a:ext cx="1392784" cy="9009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6600"/>
              </a:lnSpc>
              <a:spcBef>
                <a:spcPts val="95"/>
              </a:spcBef>
            </a:pPr>
            <a:r>
              <a:rPr lang="en-GB" sz="2150" b="1" spc="9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MOSTest</a:t>
            </a:r>
          </a:p>
          <a:p>
            <a:pPr marL="12700" marR="5080">
              <a:lnSpc>
                <a:spcPct val="136600"/>
              </a:lnSpc>
              <a:spcBef>
                <a:spcPts val="95"/>
              </a:spcBef>
            </a:pPr>
            <a:r>
              <a:rPr lang="en-GB" sz="2150" b="1" spc="90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Min-P</a:t>
            </a:r>
            <a:endParaRPr lang="en-GB" sz="215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99216" y="2861563"/>
            <a:ext cx="750570" cy="92333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lang="nb-NO" sz="2150" spc="-5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5 </a:t>
            </a:r>
            <a:r>
              <a:rPr lang="nb-NO" sz="2150" spc="-5" dirty="0" err="1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loci</a:t>
            </a:r>
            <a:endParaRPr lang="nb-NO" sz="2150" spc="-5" dirty="0">
              <a:solidFill>
                <a:srgbClr val="1F1F1F"/>
              </a:solidFill>
              <a:latin typeface="Poppins" pitchFamily="2" charset="77"/>
              <a:cs typeface="Poppins" pitchFamily="2" charset="77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lang="nb-NO" sz="2150" spc="-5" dirty="0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3 </a:t>
            </a:r>
            <a:r>
              <a:rPr lang="nb-NO" sz="2150" spc="-5" dirty="0" err="1">
                <a:solidFill>
                  <a:srgbClr val="1F1F1F"/>
                </a:solidFill>
                <a:latin typeface="Poppins" pitchFamily="2" charset="77"/>
                <a:cs typeface="Poppins" pitchFamily="2" charset="77"/>
              </a:rPr>
              <a:t>loci</a:t>
            </a:r>
            <a:endParaRPr sz="215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7318" y="4351496"/>
            <a:ext cx="10901362" cy="2993707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9B1931E6-24EA-7B4B-9529-2897435F767E}"/>
              </a:ext>
            </a:extLst>
          </p:cNvPr>
          <p:cNvSpPr txBox="1">
            <a:spLocks/>
          </p:cNvSpPr>
          <p:nvPr/>
        </p:nvSpPr>
        <p:spPr>
          <a:xfrm>
            <a:off x="1873250" y="855980"/>
            <a:ext cx="4172922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0"/>
              </a:spcBef>
            </a:pPr>
            <a:r>
              <a:rPr lang="nb-NO" sz="2150" b="1" kern="0" spc="40" dirty="0">
                <a:solidFill>
                  <a:srgbClr val="5C2482"/>
                </a:solidFill>
                <a:latin typeface="Poppins" pitchFamily="2" charset="77"/>
                <a:cs typeface="Poppins" pitchFamily="2" charset="77"/>
              </a:rPr>
              <a:t>MOSTEST MANHATTAN PLOTS</a:t>
            </a:r>
            <a:endParaRPr lang="nb-NO" sz="2150" b="1" kern="0" dirty="0">
              <a:solidFill>
                <a:sysClr val="windowText" lastClr="000000"/>
              </a:solidFill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355</Words>
  <Application>Microsoft Macintosh PowerPoint</Application>
  <PresentationFormat>Custom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Lucida Sans Unicode</vt:lpstr>
      <vt:lpstr>Poppins</vt:lpstr>
      <vt:lpstr>Poppins SemiBold</vt:lpstr>
      <vt:lpstr>Tahoma</vt:lpstr>
      <vt:lpstr>Verdana</vt:lpstr>
      <vt:lpstr>Office Theme</vt:lpstr>
      <vt:lpstr>Shared Genetic Determinants Between the Brain Functional Connectome and Psychiatric Disorders</vt:lpstr>
      <vt:lpstr>No disclosures to declare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GENETIC OVERLAP</vt:lpstr>
      <vt:lpstr>PowerPoint Presentation</vt:lpstr>
      <vt:lpstr>PowerPoint Presentation</vt:lpstr>
      <vt:lpstr>Functional annotation and mapping of genome-wide associaton studies (FUMA1)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Shared Genetic Determinants Between the Brain Functional Connectome and Psychiatric Disorders</dc:title>
  <cp:lastModifiedBy>Daniël Roelfs</cp:lastModifiedBy>
  <cp:revision>58</cp:revision>
  <dcterms:created xsi:type="dcterms:W3CDTF">2021-10-07T19:20:45Z</dcterms:created>
  <dcterms:modified xsi:type="dcterms:W3CDTF">2021-10-07T20:25:13Z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2021-10-07T00:00:00Z</vt:filetime>
  </property>
  <property fmtid="{D5CDD505-2E9C-101B-9397-08002B2CF9AE}" pid="3" name="Creator">
    <vt:lpwstr>Decktape</vt:lpwstr>
  </property>
  <property fmtid="{D5CDD505-2E9C-101B-9397-08002B2CF9AE}" pid="4" name="LastSaved">
    <vt:filetime>2021-10-07T00:00:00Z</vt:filetime>
  </property>
</Properties>
</file>